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5" r:id="rId5"/>
  </p:sldMasterIdLst>
  <p:notesMasterIdLst>
    <p:notesMasterId r:id="rId31"/>
  </p:notesMasterIdLst>
  <p:handoutMasterIdLst>
    <p:handoutMasterId r:id="rId32"/>
  </p:handoutMasterIdLst>
  <p:sldIdLst>
    <p:sldId id="259" r:id="rId6"/>
    <p:sldId id="333" r:id="rId7"/>
    <p:sldId id="332" r:id="rId8"/>
    <p:sldId id="258" r:id="rId9"/>
    <p:sldId id="334" r:id="rId10"/>
    <p:sldId id="335" r:id="rId11"/>
    <p:sldId id="337" r:id="rId12"/>
    <p:sldId id="336" r:id="rId13"/>
    <p:sldId id="366" r:id="rId14"/>
    <p:sldId id="364" r:id="rId15"/>
    <p:sldId id="365" r:id="rId16"/>
    <p:sldId id="374" r:id="rId17"/>
    <p:sldId id="375" r:id="rId18"/>
    <p:sldId id="340" r:id="rId19"/>
    <p:sldId id="367" r:id="rId20"/>
    <p:sldId id="353" r:id="rId21"/>
    <p:sldId id="368" r:id="rId22"/>
    <p:sldId id="369" r:id="rId23"/>
    <p:sldId id="343" r:id="rId24"/>
    <p:sldId id="362" r:id="rId25"/>
    <p:sldId id="370" r:id="rId26"/>
    <p:sldId id="371" r:id="rId27"/>
    <p:sldId id="373" r:id="rId28"/>
    <p:sldId id="36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E56"/>
    <a:srgbClr val="FFFFFF"/>
    <a:srgbClr val="EAEAEA"/>
    <a:srgbClr val="413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CC8DA-3039-4987-850F-CA246C72B592}" v="16" dt="2019-06-25T14:05:49.376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4" autoAdjust="0"/>
    <p:restoredTop sz="80524" autoAdjust="0"/>
  </p:normalViewPr>
  <p:slideViewPr>
    <p:cSldViewPr snapToGrid="0">
      <p:cViewPr varScale="1">
        <p:scale>
          <a:sx n="66" d="100"/>
          <a:sy n="66" d="100"/>
        </p:scale>
        <p:origin x="1162" y="5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7FA09C-EF92-4C86-8256-729F0909CB3F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E62BE63-56BA-40D0-90C1-B6E5D8604ACD}">
      <dgm:prSet phldrT="[Text]" custT="1"/>
      <dgm:spPr/>
      <dgm:t>
        <a:bodyPr lIns="0" tIns="0" rIns="0" bIns="0"/>
        <a:lstStyle/>
        <a:p>
          <a:r>
            <a:rPr lang="nl-NL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of </a:t>
          </a:r>
          <a:r>
            <a:rPr lang="nl-NL" sz="22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opportunities</a:t>
          </a:r>
          <a:endParaRPr lang="nl-NL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EBB8B2-6151-4B44-9BEE-8D6D05A0898C}" type="parTrans" cxnId="{9C3AC8B4-8AE3-45F0-A5D3-A79596145EA6}">
      <dgm:prSet/>
      <dgm:spPr/>
      <dgm:t>
        <a:bodyPr/>
        <a:lstStyle/>
        <a:p>
          <a:endParaRPr lang="nl-NL"/>
        </a:p>
      </dgm:t>
    </dgm:pt>
    <dgm:pt modelId="{1FE837E2-8121-4D7F-BC95-50EEBAD5834D}" type="sibTrans" cxnId="{9C3AC8B4-8AE3-45F0-A5D3-A79596145EA6}">
      <dgm:prSet/>
      <dgm:spPr/>
      <dgm:t>
        <a:bodyPr/>
        <a:lstStyle/>
        <a:p>
          <a:endParaRPr lang="nl-NL"/>
        </a:p>
      </dgm:t>
    </dgm:pt>
    <dgm:pt modelId="{EBC8D744-4246-4E25-B3BC-BDBA3303A088}">
      <dgm:prSet phldrT="[Text]"/>
      <dgm:spPr/>
      <dgm:t>
        <a:bodyPr/>
        <a:lstStyle/>
        <a:p>
          <a:r>
            <a:rPr lang="nl-NL" dirty="0" err="1">
              <a:solidFill>
                <a:srgbClr val="FFFFFF"/>
              </a:solidFill>
              <a:latin typeface="+mj-lt"/>
            </a:rPr>
            <a:t>Ubiquitous</a:t>
          </a:r>
          <a:r>
            <a:rPr lang="nl-NL" dirty="0">
              <a:solidFill>
                <a:srgbClr val="FFFFFF"/>
              </a:solidFill>
              <a:latin typeface="+mj-lt"/>
            </a:rPr>
            <a:t> computing</a:t>
          </a:r>
        </a:p>
      </dgm:t>
    </dgm:pt>
    <dgm:pt modelId="{F7124D62-EB8C-416F-B0D9-3F91A79575E5}" type="parTrans" cxnId="{E918C1F9-9DEA-4764-AF2B-1B777093CE9F}">
      <dgm:prSet/>
      <dgm:spPr/>
      <dgm:t>
        <a:bodyPr/>
        <a:lstStyle/>
        <a:p>
          <a:endParaRPr lang="nl-NL"/>
        </a:p>
      </dgm:t>
    </dgm:pt>
    <dgm:pt modelId="{90A9D113-78A9-4AA3-AC91-D341BAD07D36}" type="sibTrans" cxnId="{E918C1F9-9DEA-4764-AF2B-1B777093CE9F}">
      <dgm:prSet/>
      <dgm:spPr/>
      <dgm:t>
        <a:bodyPr/>
        <a:lstStyle/>
        <a:p>
          <a:endParaRPr lang="nl-NL"/>
        </a:p>
      </dgm:t>
    </dgm:pt>
    <dgm:pt modelId="{06DEB0D7-F8C7-4268-9C75-3CC28EF7458C}">
      <dgm:prSet phldrT="[Text]"/>
      <dgm:spPr/>
      <dgm:t>
        <a:bodyPr/>
        <a:lstStyle/>
        <a:p>
          <a:r>
            <a:rPr lang="nl-NL" dirty="0">
              <a:solidFill>
                <a:srgbClr val="FFFFFF"/>
              </a:solidFill>
              <a:latin typeface="+mj-lt"/>
            </a:rPr>
            <a:t>Digital </a:t>
          </a:r>
          <a:r>
            <a:rPr lang="nl-NL" dirty="0" err="1">
              <a:solidFill>
                <a:srgbClr val="FFFFFF"/>
              </a:solidFill>
              <a:latin typeface="+mj-lt"/>
            </a:rPr>
            <a:t>transformation</a:t>
          </a:r>
          <a:endParaRPr lang="nl-NL" dirty="0">
            <a:solidFill>
              <a:srgbClr val="FFFFFF"/>
            </a:solidFill>
            <a:latin typeface="+mj-lt"/>
          </a:endParaRPr>
        </a:p>
      </dgm:t>
    </dgm:pt>
    <dgm:pt modelId="{7AA28E9B-5355-402B-A6A4-1C54B715D5EE}" type="parTrans" cxnId="{224A107F-62EB-4570-89A5-5C8E4743D5AD}">
      <dgm:prSet/>
      <dgm:spPr/>
      <dgm:t>
        <a:bodyPr/>
        <a:lstStyle/>
        <a:p>
          <a:endParaRPr lang="nl-NL"/>
        </a:p>
      </dgm:t>
    </dgm:pt>
    <dgm:pt modelId="{56F69EEC-BA2B-40CD-A0F2-B2D3031ABE8B}" type="sibTrans" cxnId="{224A107F-62EB-4570-89A5-5C8E4743D5AD}">
      <dgm:prSet/>
      <dgm:spPr/>
      <dgm:t>
        <a:bodyPr/>
        <a:lstStyle/>
        <a:p>
          <a:endParaRPr lang="nl-NL"/>
        </a:p>
      </dgm:t>
    </dgm:pt>
    <dgm:pt modelId="{8DF4B8EC-DDFB-49D6-9559-F9ACB6A92CF4}">
      <dgm:prSet phldrT="[Text]"/>
      <dgm:spPr/>
      <dgm:t>
        <a:bodyPr/>
        <a:lstStyle/>
        <a:p>
          <a:r>
            <a:rPr lang="nl-NL" dirty="0">
              <a:solidFill>
                <a:srgbClr val="FFFFFF"/>
              </a:solidFill>
              <a:latin typeface="+mj-lt"/>
            </a:rPr>
            <a:t>As-a-service </a:t>
          </a:r>
          <a:r>
            <a:rPr lang="nl-NL" dirty="0" err="1">
              <a:solidFill>
                <a:srgbClr val="FFFFFF"/>
              </a:solidFill>
              <a:latin typeface="+mj-lt"/>
            </a:rPr>
            <a:t>models</a:t>
          </a:r>
          <a:endParaRPr lang="nl-NL" dirty="0">
            <a:solidFill>
              <a:srgbClr val="FFFFFF"/>
            </a:solidFill>
            <a:latin typeface="+mj-lt"/>
          </a:endParaRPr>
        </a:p>
      </dgm:t>
    </dgm:pt>
    <dgm:pt modelId="{7BA1B33D-4336-47BF-98DC-3DE16E400073}" type="parTrans" cxnId="{365C7C17-5241-4E48-93D0-F10473E840D7}">
      <dgm:prSet/>
      <dgm:spPr/>
      <dgm:t>
        <a:bodyPr/>
        <a:lstStyle/>
        <a:p>
          <a:endParaRPr lang="nl-NL"/>
        </a:p>
      </dgm:t>
    </dgm:pt>
    <dgm:pt modelId="{77D6A84B-5647-4466-936C-73145C43853B}" type="sibTrans" cxnId="{365C7C17-5241-4E48-93D0-F10473E840D7}">
      <dgm:prSet/>
      <dgm:spPr/>
      <dgm:t>
        <a:bodyPr/>
        <a:lstStyle/>
        <a:p>
          <a:endParaRPr lang="nl-NL"/>
        </a:p>
      </dgm:t>
    </dgm:pt>
    <dgm:pt modelId="{D7DF60C5-3873-4BAD-ACF0-8C4FAC7E46A9}" type="pres">
      <dgm:prSet presAssocID="{CB7FA09C-EF92-4C86-8256-729F0909CB3F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</dgm:pt>
    <dgm:pt modelId="{A2F6285E-66C0-4E8B-95FC-B773491ABF46}" type="pres">
      <dgm:prSet presAssocID="{BE62BE63-56BA-40D0-90C1-B6E5D8604ACD}" presName="composite" presStyleCnt="0"/>
      <dgm:spPr/>
    </dgm:pt>
    <dgm:pt modelId="{A96AED53-BDB8-4BDA-BEF5-F95A95143615}" type="pres">
      <dgm:prSet presAssocID="{BE62BE63-56BA-40D0-90C1-B6E5D8604ACD}" presName="ParentAccent1" presStyleLbl="alignNode1" presStyleIdx="0" presStyleCnt="34"/>
      <dgm:spPr/>
    </dgm:pt>
    <dgm:pt modelId="{43E9FEB0-EF11-4CAB-89BB-CD2C1C2A5FAB}" type="pres">
      <dgm:prSet presAssocID="{BE62BE63-56BA-40D0-90C1-B6E5D8604ACD}" presName="ParentAccent2" presStyleLbl="alignNode1" presStyleIdx="1" presStyleCnt="34"/>
      <dgm:spPr/>
    </dgm:pt>
    <dgm:pt modelId="{9DF13FF5-3FD6-4945-AC8B-DC75BC8344FD}" type="pres">
      <dgm:prSet presAssocID="{BE62BE63-56BA-40D0-90C1-B6E5D8604ACD}" presName="ParentAccent3" presStyleLbl="alignNode1" presStyleIdx="2" presStyleCnt="34"/>
      <dgm:spPr/>
    </dgm:pt>
    <dgm:pt modelId="{2DB66629-D6C0-44E0-899D-E8BC67EEC4D0}" type="pres">
      <dgm:prSet presAssocID="{BE62BE63-56BA-40D0-90C1-B6E5D8604ACD}" presName="ParentAccent4" presStyleLbl="alignNode1" presStyleIdx="3" presStyleCnt="34"/>
      <dgm:spPr/>
    </dgm:pt>
    <dgm:pt modelId="{FAF232FC-A821-422F-B403-526279F66F57}" type="pres">
      <dgm:prSet presAssocID="{BE62BE63-56BA-40D0-90C1-B6E5D8604ACD}" presName="ParentAccent5" presStyleLbl="alignNode1" presStyleIdx="4" presStyleCnt="34"/>
      <dgm:spPr/>
    </dgm:pt>
    <dgm:pt modelId="{F19BDD05-D907-45A7-BDFF-453475E7A29D}" type="pres">
      <dgm:prSet presAssocID="{BE62BE63-56BA-40D0-90C1-B6E5D8604ACD}" presName="ParentAccent6" presStyleLbl="alignNode1" presStyleIdx="5" presStyleCnt="34"/>
      <dgm:spPr/>
    </dgm:pt>
    <dgm:pt modelId="{17988934-FD4C-4A58-B82B-0F74A7A0C44F}" type="pres">
      <dgm:prSet presAssocID="{BE62BE63-56BA-40D0-90C1-B6E5D8604ACD}" presName="ParentAccent7" presStyleLbl="alignNode1" presStyleIdx="6" presStyleCnt="34"/>
      <dgm:spPr/>
    </dgm:pt>
    <dgm:pt modelId="{2558FEE5-E2D3-4EA7-B202-D8F26377925D}" type="pres">
      <dgm:prSet presAssocID="{BE62BE63-56BA-40D0-90C1-B6E5D8604ACD}" presName="ParentAccent8" presStyleLbl="alignNode1" presStyleIdx="7" presStyleCnt="34"/>
      <dgm:spPr/>
    </dgm:pt>
    <dgm:pt modelId="{3CCB34D9-828D-4BF9-90BF-FC8B60AD35A5}" type="pres">
      <dgm:prSet presAssocID="{BE62BE63-56BA-40D0-90C1-B6E5D8604ACD}" presName="ParentAccent9" presStyleLbl="alignNode1" presStyleIdx="8" presStyleCnt="34"/>
      <dgm:spPr/>
    </dgm:pt>
    <dgm:pt modelId="{A5ECA8AD-3E55-4F25-AEF9-54296466433C}" type="pres">
      <dgm:prSet presAssocID="{BE62BE63-56BA-40D0-90C1-B6E5D8604ACD}" presName="ParentAccent10" presStyleLbl="alignNode1" presStyleIdx="9" presStyleCnt="34"/>
      <dgm:spPr/>
    </dgm:pt>
    <dgm:pt modelId="{752E9538-0016-423A-B5F0-2CAF01BD1488}" type="pres">
      <dgm:prSet presAssocID="{BE62BE63-56BA-40D0-90C1-B6E5D8604ACD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</dgm:pt>
    <dgm:pt modelId="{1CD60EB6-DC32-4C1A-9336-B6B347871B9E}" type="pres">
      <dgm:prSet presAssocID="{EBC8D744-4246-4E25-B3BC-BDBA3303A088}" presName="Child1Accent1" presStyleLbl="alignNode1" presStyleIdx="11" presStyleCnt="34"/>
      <dgm:spPr/>
    </dgm:pt>
    <dgm:pt modelId="{429881BD-CAB9-4F81-A93A-176EAE1C103B}" type="pres">
      <dgm:prSet presAssocID="{EBC8D744-4246-4E25-B3BC-BDBA3303A088}" presName="Child1Accent2" presStyleLbl="alignNode1" presStyleIdx="12" presStyleCnt="34"/>
      <dgm:spPr/>
    </dgm:pt>
    <dgm:pt modelId="{5068EC57-8744-4244-B462-6543533FF4A1}" type="pres">
      <dgm:prSet presAssocID="{EBC8D744-4246-4E25-B3BC-BDBA3303A088}" presName="Child1Accent3" presStyleLbl="alignNode1" presStyleIdx="13" presStyleCnt="34"/>
      <dgm:spPr/>
    </dgm:pt>
    <dgm:pt modelId="{74F9D951-F31D-4D79-A635-00DE0B0278CE}" type="pres">
      <dgm:prSet presAssocID="{EBC8D744-4246-4E25-B3BC-BDBA3303A088}" presName="Child1Accent4" presStyleLbl="alignNode1" presStyleIdx="14" presStyleCnt="34"/>
      <dgm:spPr/>
    </dgm:pt>
    <dgm:pt modelId="{F03A70CF-83B5-4821-865D-FBEA85804425}" type="pres">
      <dgm:prSet presAssocID="{EBC8D744-4246-4E25-B3BC-BDBA3303A088}" presName="Child1Accent5" presStyleLbl="alignNode1" presStyleIdx="15" presStyleCnt="34"/>
      <dgm:spPr/>
    </dgm:pt>
    <dgm:pt modelId="{4A19FF40-5E82-4B16-8B7C-85BAFC1BA7CA}" type="pres">
      <dgm:prSet presAssocID="{EBC8D744-4246-4E25-B3BC-BDBA3303A088}" presName="Child1Accent6" presStyleLbl="alignNode1" presStyleIdx="16" presStyleCnt="34"/>
      <dgm:spPr/>
    </dgm:pt>
    <dgm:pt modelId="{C5378FB9-EAEE-424D-971E-3FCBB0DA350D}" type="pres">
      <dgm:prSet presAssocID="{EBC8D744-4246-4E25-B3BC-BDBA3303A088}" presName="Child1Accent7" presStyleLbl="alignNode1" presStyleIdx="17" presStyleCnt="34"/>
      <dgm:spPr/>
    </dgm:pt>
    <dgm:pt modelId="{ABFEE902-DBA3-493E-BECB-2FD031B92B69}" type="pres">
      <dgm:prSet presAssocID="{EBC8D744-4246-4E25-B3BC-BDBA3303A088}" presName="Child1Accent8" presStyleLbl="alignNode1" presStyleIdx="18" presStyleCnt="34"/>
      <dgm:spPr/>
    </dgm:pt>
    <dgm:pt modelId="{95F935BC-1D85-4129-8811-1FC3CA8FFAB5}" type="pres">
      <dgm:prSet presAssocID="{EBC8D744-4246-4E25-B3BC-BDBA3303A088}" presName="Child1Accent9" presStyleLbl="alignNode1" presStyleIdx="19" presStyleCnt="34"/>
      <dgm:spPr/>
    </dgm:pt>
    <dgm:pt modelId="{B75E82D1-19C3-4753-BCC5-15C6C22E32F3}" type="pres">
      <dgm:prSet presAssocID="{EBC8D744-4246-4E25-B3BC-BDBA3303A088}" presName="Child1" presStyleLbl="revTx" presStyleIdx="0" presStyleCnt="3">
        <dgm:presLayoutVars>
          <dgm:chMax/>
          <dgm:chPref val="0"/>
          <dgm:bulletEnabled val="1"/>
        </dgm:presLayoutVars>
      </dgm:prSet>
      <dgm:spPr/>
    </dgm:pt>
    <dgm:pt modelId="{079E2050-3772-41F5-8286-714A86BCFF35}" type="pres">
      <dgm:prSet presAssocID="{06DEB0D7-F8C7-4268-9C75-3CC28EF7458C}" presName="Child2Accent1" presStyleLbl="alignNode1" presStyleIdx="20" presStyleCnt="34"/>
      <dgm:spPr/>
    </dgm:pt>
    <dgm:pt modelId="{B5E05535-5F75-4D76-9BA9-1A76A6023D26}" type="pres">
      <dgm:prSet presAssocID="{06DEB0D7-F8C7-4268-9C75-3CC28EF7458C}" presName="Child2Accent2" presStyleLbl="alignNode1" presStyleIdx="21" presStyleCnt="34"/>
      <dgm:spPr/>
    </dgm:pt>
    <dgm:pt modelId="{777C1738-A443-484A-90DE-165FC9DB7DB6}" type="pres">
      <dgm:prSet presAssocID="{06DEB0D7-F8C7-4268-9C75-3CC28EF7458C}" presName="Child2Accent3" presStyleLbl="alignNode1" presStyleIdx="22" presStyleCnt="34"/>
      <dgm:spPr/>
    </dgm:pt>
    <dgm:pt modelId="{D8C77DD6-1253-4224-AB45-8F51F5DB8AE9}" type="pres">
      <dgm:prSet presAssocID="{06DEB0D7-F8C7-4268-9C75-3CC28EF7458C}" presName="Child2Accent4" presStyleLbl="alignNode1" presStyleIdx="23" presStyleCnt="34"/>
      <dgm:spPr/>
    </dgm:pt>
    <dgm:pt modelId="{1687D9B8-1000-41D0-BE4D-089FF6DB120A}" type="pres">
      <dgm:prSet presAssocID="{06DEB0D7-F8C7-4268-9C75-3CC28EF7458C}" presName="Child2Accent5" presStyleLbl="alignNode1" presStyleIdx="24" presStyleCnt="34"/>
      <dgm:spPr/>
    </dgm:pt>
    <dgm:pt modelId="{5FC7DC2C-68EA-409E-B398-BDB1136D79E4}" type="pres">
      <dgm:prSet presAssocID="{06DEB0D7-F8C7-4268-9C75-3CC28EF7458C}" presName="Child2Accent6" presStyleLbl="alignNode1" presStyleIdx="25" presStyleCnt="34"/>
      <dgm:spPr/>
    </dgm:pt>
    <dgm:pt modelId="{1417183C-BE0E-4BF3-96FC-6AC0A3ABED03}" type="pres">
      <dgm:prSet presAssocID="{06DEB0D7-F8C7-4268-9C75-3CC28EF7458C}" presName="Child2Accent7" presStyleLbl="alignNode1" presStyleIdx="26" presStyleCnt="34"/>
      <dgm:spPr/>
    </dgm:pt>
    <dgm:pt modelId="{34283F0E-D408-402C-9937-BEEDE18C8B8A}" type="pres">
      <dgm:prSet presAssocID="{06DEB0D7-F8C7-4268-9C75-3CC28EF7458C}" presName="Child2" presStyleLbl="revTx" presStyleIdx="1" presStyleCnt="3">
        <dgm:presLayoutVars>
          <dgm:chMax/>
          <dgm:chPref val="0"/>
          <dgm:bulletEnabled val="1"/>
        </dgm:presLayoutVars>
      </dgm:prSet>
      <dgm:spPr/>
    </dgm:pt>
    <dgm:pt modelId="{EECD0A5D-BECF-48F7-B718-A3F2998A3BE0}" type="pres">
      <dgm:prSet presAssocID="{8DF4B8EC-DDFB-49D6-9559-F9ACB6A92CF4}" presName="Child3Accent1" presStyleLbl="alignNode1" presStyleIdx="27" presStyleCnt="34"/>
      <dgm:spPr/>
    </dgm:pt>
    <dgm:pt modelId="{F682E61C-AF11-4FA4-B04F-F4D81239F797}" type="pres">
      <dgm:prSet presAssocID="{8DF4B8EC-DDFB-49D6-9559-F9ACB6A92CF4}" presName="Child3Accent2" presStyleLbl="alignNode1" presStyleIdx="28" presStyleCnt="34"/>
      <dgm:spPr/>
    </dgm:pt>
    <dgm:pt modelId="{8B70904D-2C78-43ED-8A3D-C7BC486EB9B3}" type="pres">
      <dgm:prSet presAssocID="{8DF4B8EC-DDFB-49D6-9559-F9ACB6A92CF4}" presName="Child3Accent3" presStyleLbl="alignNode1" presStyleIdx="29" presStyleCnt="34"/>
      <dgm:spPr/>
    </dgm:pt>
    <dgm:pt modelId="{0EB373E5-DCAC-4A1D-8D84-FBE23F19C327}" type="pres">
      <dgm:prSet presAssocID="{8DF4B8EC-DDFB-49D6-9559-F9ACB6A92CF4}" presName="Child3Accent4" presStyleLbl="alignNode1" presStyleIdx="30" presStyleCnt="34"/>
      <dgm:spPr/>
    </dgm:pt>
    <dgm:pt modelId="{F132FF98-70A0-4EF8-B913-288CFC484F85}" type="pres">
      <dgm:prSet presAssocID="{8DF4B8EC-DDFB-49D6-9559-F9ACB6A92CF4}" presName="Child3Accent5" presStyleLbl="alignNode1" presStyleIdx="31" presStyleCnt="34"/>
      <dgm:spPr/>
    </dgm:pt>
    <dgm:pt modelId="{C41BA13F-B09E-4C14-B6B2-69885E32595F}" type="pres">
      <dgm:prSet presAssocID="{8DF4B8EC-DDFB-49D6-9559-F9ACB6A92CF4}" presName="Child3Accent6" presStyleLbl="alignNode1" presStyleIdx="32" presStyleCnt="34"/>
      <dgm:spPr/>
    </dgm:pt>
    <dgm:pt modelId="{9306F008-26EE-4310-BBFF-F49DE7CA60BF}" type="pres">
      <dgm:prSet presAssocID="{8DF4B8EC-DDFB-49D6-9559-F9ACB6A92CF4}" presName="Child3Accent7" presStyleLbl="alignNode1" presStyleIdx="33" presStyleCnt="34"/>
      <dgm:spPr/>
    </dgm:pt>
    <dgm:pt modelId="{7B7AC785-7FB9-45FF-B320-472D842B11FE}" type="pres">
      <dgm:prSet presAssocID="{8DF4B8EC-DDFB-49D6-9559-F9ACB6A92CF4}" presName="Child3" presStyleLbl="revTx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365C7C17-5241-4E48-93D0-F10473E840D7}" srcId="{BE62BE63-56BA-40D0-90C1-B6E5D8604ACD}" destId="{8DF4B8EC-DDFB-49D6-9559-F9ACB6A92CF4}" srcOrd="2" destOrd="0" parTransId="{7BA1B33D-4336-47BF-98DC-3DE16E400073}" sibTransId="{77D6A84B-5647-4466-936C-73145C43853B}"/>
    <dgm:cxn modelId="{82575363-6D7A-4A12-974D-F0EDC508F0C7}" type="presOf" srcId="{CB7FA09C-EF92-4C86-8256-729F0909CB3F}" destId="{D7DF60C5-3873-4BAD-ACF0-8C4FAC7E46A9}" srcOrd="0" destOrd="0" presId="urn:microsoft.com/office/officeart/2011/layout/ConvergingText"/>
    <dgm:cxn modelId="{224A107F-62EB-4570-89A5-5C8E4743D5AD}" srcId="{BE62BE63-56BA-40D0-90C1-B6E5D8604ACD}" destId="{06DEB0D7-F8C7-4268-9C75-3CC28EF7458C}" srcOrd="1" destOrd="0" parTransId="{7AA28E9B-5355-402B-A6A4-1C54B715D5EE}" sibTransId="{56F69EEC-BA2B-40CD-A0F2-B2D3031ABE8B}"/>
    <dgm:cxn modelId="{9C3AC8B4-8AE3-45F0-A5D3-A79596145EA6}" srcId="{CB7FA09C-EF92-4C86-8256-729F0909CB3F}" destId="{BE62BE63-56BA-40D0-90C1-B6E5D8604ACD}" srcOrd="0" destOrd="0" parTransId="{A1EBB8B2-6151-4B44-9BEE-8D6D05A0898C}" sibTransId="{1FE837E2-8121-4D7F-BC95-50EEBAD5834D}"/>
    <dgm:cxn modelId="{88D09BB8-7D0F-4CCF-83D2-CCFA8DC36CA7}" type="presOf" srcId="{06DEB0D7-F8C7-4268-9C75-3CC28EF7458C}" destId="{34283F0E-D408-402C-9937-BEEDE18C8B8A}" srcOrd="0" destOrd="0" presId="urn:microsoft.com/office/officeart/2011/layout/ConvergingText"/>
    <dgm:cxn modelId="{532C5EBA-448E-4591-8F77-030EAD534837}" type="presOf" srcId="{8DF4B8EC-DDFB-49D6-9559-F9ACB6A92CF4}" destId="{7B7AC785-7FB9-45FF-B320-472D842B11FE}" srcOrd="0" destOrd="0" presId="urn:microsoft.com/office/officeart/2011/layout/ConvergingText"/>
    <dgm:cxn modelId="{914D8DEC-681F-4054-9368-EF458A4830A7}" type="presOf" srcId="{BE62BE63-56BA-40D0-90C1-B6E5D8604ACD}" destId="{752E9538-0016-423A-B5F0-2CAF01BD1488}" srcOrd="0" destOrd="0" presId="urn:microsoft.com/office/officeart/2011/layout/ConvergingText"/>
    <dgm:cxn modelId="{FAF865ED-BE17-4953-994D-4DB95EDE3C28}" type="presOf" srcId="{EBC8D744-4246-4E25-B3BC-BDBA3303A088}" destId="{B75E82D1-19C3-4753-BCC5-15C6C22E32F3}" srcOrd="0" destOrd="0" presId="urn:microsoft.com/office/officeart/2011/layout/ConvergingText"/>
    <dgm:cxn modelId="{E918C1F9-9DEA-4764-AF2B-1B777093CE9F}" srcId="{BE62BE63-56BA-40D0-90C1-B6E5D8604ACD}" destId="{EBC8D744-4246-4E25-B3BC-BDBA3303A088}" srcOrd="0" destOrd="0" parTransId="{F7124D62-EB8C-416F-B0D9-3F91A79575E5}" sibTransId="{90A9D113-78A9-4AA3-AC91-D341BAD07D36}"/>
    <dgm:cxn modelId="{96050FC5-EE45-419C-9379-99850789B9B0}" type="presParOf" srcId="{D7DF60C5-3873-4BAD-ACF0-8C4FAC7E46A9}" destId="{A2F6285E-66C0-4E8B-95FC-B773491ABF46}" srcOrd="0" destOrd="0" presId="urn:microsoft.com/office/officeart/2011/layout/ConvergingText"/>
    <dgm:cxn modelId="{EAF6E034-7FFF-4C3B-B100-FA853C9040AD}" type="presParOf" srcId="{A2F6285E-66C0-4E8B-95FC-B773491ABF46}" destId="{A96AED53-BDB8-4BDA-BEF5-F95A95143615}" srcOrd="0" destOrd="0" presId="urn:microsoft.com/office/officeart/2011/layout/ConvergingText"/>
    <dgm:cxn modelId="{C8B9AB21-1BD6-4130-A970-080854704C48}" type="presParOf" srcId="{A2F6285E-66C0-4E8B-95FC-B773491ABF46}" destId="{43E9FEB0-EF11-4CAB-89BB-CD2C1C2A5FAB}" srcOrd="1" destOrd="0" presId="urn:microsoft.com/office/officeart/2011/layout/ConvergingText"/>
    <dgm:cxn modelId="{FB28FAB2-003A-44ED-A4CB-A6062C4BB0F1}" type="presParOf" srcId="{A2F6285E-66C0-4E8B-95FC-B773491ABF46}" destId="{9DF13FF5-3FD6-4945-AC8B-DC75BC8344FD}" srcOrd="2" destOrd="0" presId="urn:microsoft.com/office/officeart/2011/layout/ConvergingText"/>
    <dgm:cxn modelId="{DFA98538-F639-4E11-9C86-E2AB093A307A}" type="presParOf" srcId="{A2F6285E-66C0-4E8B-95FC-B773491ABF46}" destId="{2DB66629-D6C0-44E0-899D-E8BC67EEC4D0}" srcOrd="3" destOrd="0" presId="urn:microsoft.com/office/officeart/2011/layout/ConvergingText"/>
    <dgm:cxn modelId="{DC6C2324-3BF4-4720-8ED4-57E8249DB8FD}" type="presParOf" srcId="{A2F6285E-66C0-4E8B-95FC-B773491ABF46}" destId="{FAF232FC-A821-422F-B403-526279F66F57}" srcOrd="4" destOrd="0" presId="urn:microsoft.com/office/officeart/2011/layout/ConvergingText"/>
    <dgm:cxn modelId="{A6357AEE-45F4-4A89-B8B0-111F11BCEB97}" type="presParOf" srcId="{A2F6285E-66C0-4E8B-95FC-B773491ABF46}" destId="{F19BDD05-D907-45A7-BDFF-453475E7A29D}" srcOrd="5" destOrd="0" presId="urn:microsoft.com/office/officeart/2011/layout/ConvergingText"/>
    <dgm:cxn modelId="{ACFC94FD-A6A8-4F5E-B89C-FCB22155490D}" type="presParOf" srcId="{A2F6285E-66C0-4E8B-95FC-B773491ABF46}" destId="{17988934-FD4C-4A58-B82B-0F74A7A0C44F}" srcOrd="6" destOrd="0" presId="urn:microsoft.com/office/officeart/2011/layout/ConvergingText"/>
    <dgm:cxn modelId="{E4B57293-2BA8-443D-93C3-8E1670E45C92}" type="presParOf" srcId="{A2F6285E-66C0-4E8B-95FC-B773491ABF46}" destId="{2558FEE5-E2D3-4EA7-B202-D8F26377925D}" srcOrd="7" destOrd="0" presId="urn:microsoft.com/office/officeart/2011/layout/ConvergingText"/>
    <dgm:cxn modelId="{73AC9723-A27F-4A15-BCDB-A0F15BF70B7B}" type="presParOf" srcId="{A2F6285E-66C0-4E8B-95FC-B773491ABF46}" destId="{3CCB34D9-828D-4BF9-90BF-FC8B60AD35A5}" srcOrd="8" destOrd="0" presId="urn:microsoft.com/office/officeart/2011/layout/ConvergingText"/>
    <dgm:cxn modelId="{FB189557-C566-48AC-9E36-D49232C9379F}" type="presParOf" srcId="{A2F6285E-66C0-4E8B-95FC-B773491ABF46}" destId="{A5ECA8AD-3E55-4F25-AEF9-54296466433C}" srcOrd="9" destOrd="0" presId="urn:microsoft.com/office/officeart/2011/layout/ConvergingText"/>
    <dgm:cxn modelId="{A4191372-900F-424E-82D3-521C45681267}" type="presParOf" srcId="{A2F6285E-66C0-4E8B-95FC-B773491ABF46}" destId="{752E9538-0016-423A-B5F0-2CAF01BD1488}" srcOrd="10" destOrd="0" presId="urn:microsoft.com/office/officeart/2011/layout/ConvergingText"/>
    <dgm:cxn modelId="{3A7D3236-709B-47B8-83F6-608D4448976A}" type="presParOf" srcId="{A2F6285E-66C0-4E8B-95FC-B773491ABF46}" destId="{1CD60EB6-DC32-4C1A-9336-B6B347871B9E}" srcOrd="11" destOrd="0" presId="urn:microsoft.com/office/officeart/2011/layout/ConvergingText"/>
    <dgm:cxn modelId="{42314497-8E84-4B40-B047-06F6F0BA1A54}" type="presParOf" srcId="{A2F6285E-66C0-4E8B-95FC-B773491ABF46}" destId="{429881BD-CAB9-4F81-A93A-176EAE1C103B}" srcOrd="12" destOrd="0" presId="urn:microsoft.com/office/officeart/2011/layout/ConvergingText"/>
    <dgm:cxn modelId="{1BBA9093-62FA-4A4E-8210-5C30A1ADECCC}" type="presParOf" srcId="{A2F6285E-66C0-4E8B-95FC-B773491ABF46}" destId="{5068EC57-8744-4244-B462-6543533FF4A1}" srcOrd="13" destOrd="0" presId="urn:microsoft.com/office/officeart/2011/layout/ConvergingText"/>
    <dgm:cxn modelId="{F2A02F3B-B7B2-4521-AAA4-7C41ED76C70C}" type="presParOf" srcId="{A2F6285E-66C0-4E8B-95FC-B773491ABF46}" destId="{74F9D951-F31D-4D79-A635-00DE0B0278CE}" srcOrd="14" destOrd="0" presId="urn:microsoft.com/office/officeart/2011/layout/ConvergingText"/>
    <dgm:cxn modelId="{7B290A37-3691-4749-B507-EC9F77556406}" type="presParOf" srcId="{A2F6285E-66C0-4E8B-95FC-B773491ABF46}" destId="{F03A70CF-83B5-4821-865D-FBEA85804425}" srcOrd="15" destOrd="0" presId="urn:microsoft.com/office/officeart/2011/layout/ConvergingText"/>
    <dgm:cxn modelId="{FB936000-3AD0-42AB-9E16-92CC7B3AF579}" type="presParOf" srcId="{A2F6285E-66C0-4E8B-95FC-B773491ABF46}" destId="{4A19FF40-5E82-4B16-8B7C-85BAFC1BA7CA}" srcOrd="16" destOrd="0" presId="urn:microsoft.com/office/officeart/2011/layout/ConvergingText"/>
    <dgm:cxn modelId="{064B3A9C-15D0-42C9-B0FB-4C833A34625A}" type="presParOf" srcId="{A2F6285E-66C0-4E8B-95FC-B773491ABF46}" destId="{C5378FB9-EAEE-424D-971E-3FCBB0DA350D}" srcOrd="17" destOrd="0" presId="urn:microsoft.com/office/officeart/2011/layout/ConvergingText"/>
    <dgm:cxn modelId="{58C40441-3ED7-4BBC-A5B6-5D4305C485CB}" type="presParOf" srcId="{A2F6285E-66C0-4E8B-95FC-B773491ABF46}" destId="{ABFEE902-DBA3-493E-BECB-2FD031B92B69}" srcOrd="18" destOrd="0" presId="urn:microsoft.com/office/officeart/2011/layout/ConvergingText"/>
    <dgm:cxn modelId="{5A4A105F-0ABB-42C3-B746-EFB0A7AF276F}" type="presParOf" srcId="{A2F6285E-66C0-4E8B-95FC-B773491ABF46}" destId="{95F935BC-1D85-4129-8811-1FC3CA8FFAB5}" srcOrd="19" destOrd="0" presId="urn:microsoft.com/office/officeart/2011/layout/ConvergingText"/>
    <dgm:cxn modelId="{4D58BCA3-777F-4378-8D1A-C1442B405918}" type="presParOf" srcId="{A2F6285E-66C0-4E8B-95FC-B773491ABF46}" destId="{B75E82D1-19C3-4753-BCC5-15C6C22E32F3}" srcOrd="20" destOrd="0" presId="urn:microsoft.com/office/officeart/2011/layout/ConvergingText"/>
    <dgm:cxn modelId="{D81566E8-97E4-4D53-A689-CFB61510E463}" type="presParOf" srcId="{A2F6285E-66C0-4E8B-95FC-B773491ABF46}" destId="{079E2050-3772-41F5-8286-714A86BCFF35}" srcOrd="21" destOrd="0" presId="urn:microsoft.com/office/officeart/2011/layout/ConvergingText"/>
    <dgm:cxn modelId="{0544766A-1BD7-4B77-8DE1-6117EBCD2743}" type="presParOf" srcId="{A2F6285E-66C0-4E8B-95FC-B773491ABF46}" destId="{B5E05535-5F75-4D76-9BA9-1A76A6023D26}" srcOrd="22" destOrd="0" presId="urn:microsoft.com/office/officeart/2011/layout/ConvergingText"/>
    <dgm:cxn modelId="{77E8071E-3171-4346-A0E2-4AF46A51415E}" type="presParOf" srcId="{A2F6285E-66C0-4E8B-95FC-B773491ABF46}" destId="{777C1738-A443-484A-90DE-165FC9DB7DB6}" srcOrd="23" destOrd="0" presId="urn:microsoft.com/office/officeart/2011/layout/ConvergingText"/>
    <dgm:cxn modelId="{BDCC4976-13F7-4BAF-B1CC-5E0AD9F83E40}" type="presParOf" srcId="{A2F6285E-66C0-4E8B-95FC-B773491ABF46}" destId="{D8C77DD6-1253-4224-AB45-8F51F5DB8AE9}" srcOrd="24" destOrd="0" presId="urn:microsoft.com/office/officeart/2011/layout/ConvergingText"/>
    <dgm:cxn modelId="{0C3D97DC-8099-4CA3-8E82-55563CAF7E41}" type="presParOf" srcId="{A2F6285E-66C0-4E8B-95FC-B773491ABF46}" destId="{1687D9B8-1000-41D0-BE4D-089FF6DB120A}" srcOrd="25" destOrd="0" presId="urn:microsoft.com/office/officeart/2011/layout/ConvergingText"/>
    <dgm:cxn modelId="{65BA92C1-22DD-4094-9F4F-923AD3FCBDDE}" type="presParOf" srcId="{A2F6285E-66C0-4E8B-95FC-B773491ABF46}" destId="{5FC7DC2C-68EA-409E-B398-BDB1136D79E4}" srcOrd="26" destOrd="0" presId="urn:microsoft.com/office/officeart/2011/layout/ConvergingText"/>
    <dgm:cxn modelId="{A5B59E93-8031-4C83-86AD-2280CEA0D1E5}" type="presParOf" srcId="{A2F6285E-66C0-4E8B-95FC-B773491ABF46}" destId="{1417183C-BE0E-4BF3-96FC-6AC0A3ABED03}" srcOrd="27" destOrd="0" presId="urn:microsoft.com/office/officeart/2011/layout/ConvergingText"/>
    <dgm:cxn modelId="{A6474DD9-5703-49C3-8DDC-CD98F47AED88}" type="presParOf" srcId="{A2F6285E-66C0-4E8B-95FC-B773491ABF46}" destId="{34283F0E-D408-402C-9937-BEEDE18C8B8A}" srcOrd="28" destOrd="0" presId="urn:microsoft.com/office/officeart/2011/layout/ConvergingText"/>
    <dgm:cxn modelId="{33018330-13C4-4F68-9E83-A0A375785553}" type="presParOf" srcId="{A2F6285E-66C0-4E8B-95FC-B773491ABF46}" destId="{EECD0A5D-BECF-48F7-B718-A3F2998A3BE0}" srcOrd="29" destOrd="0" presId="urn:microsoft.com/office/officeart/2011/layout/ConvergingText"/>
    <dgm:cxn modelId="{5E734F98-0C1C-47F8-AD8F-DADB6818E2FC}" type="presParOf" srcId="{A2F6285E-66C0-4E8B-95FC-B773491ABF46}" destId="{F682E61C-AF11-4FA4-B04F-F4D81239F797}" srcOrd="30" destOrd="0" presId="urn:microsoft.com/office/officeart/2011/layout/ConvergingText"/>
    <dgm:cxn modelId="{70861EE6-8FF8-435F-B2C7-51A2F461024F}" type="presParOf" srcId="{A2F6285E-66C0-4E8B-95FC-B773491ABF46}" destId="{8B70904D-2C78-43ED-8A3D-C7BC486EB9B3}" srcOrd="31" destOrd="0" presId="urn:microsoft.com/office/officeart/2011/layout/ConvergingText"/>
    <dgm:cxn modelId="{E997ED53-E753-4013-97F0-69ADE60AEFC8}" type="presParOf" srcId="{A2F6285E-66C0-4E8B-95FC-B773491ABF46}" destId="{0EB373E5-DCAC-4A1D-8D84-FBE23F19C327}" srcOrd="32" destOrd="0" presId="urn:microsoft.com/office/officeart/2011/layout/ConvergingText"/>
    <dgm:cxn modelId="{E2688ABE-9478-45D9-B47D-ACA49D01F6B9}" type="presParOf" srcId="{A2F6285E-66C0-4E8B-95FC-B773491ABF46}" destId="{F132FF98-70A0-4EF8-B913-288CFC484F85}" srcOrd="33" destOrd="0" presId="urn:microsoft.com/office/officeart/2011/layout/ConvergingText"/>
    <dgm:cxn modelId="{905490AC-3DB2-45F6-95C7-CD5AEB295AEB}" type="presParOf" srcId="{A2F6285E-66C0-4E8B-95FC-B773491ABF46}" destId="{C41BA13F-B09E-4C14-B6B2-69885E32595F}" srcOrd="34" destOrd="0" presId="urn:microsoft.com/office/officeart/2011/layout/ConvergingText"/>
    <dgm:cxn modelId="{55ACC91A-03AE-432F-A3A1-0FAA1176E347}" type="presParOf" srcId="{A2F6285E-66C0-4E8B-95FC-B773491ABF46}" destId="{9306F008-26EE-4310-BBFF-F49DE7CA60BF}" srcOrd="35" destOrd="0" presId="urn:microsoft.com/office/officeart/2011/layout/ConvergingText"/>
    <dgm:cxn modelId="{FA257141-A10D-421B-A4E4-4CCC951B26C4}" type="presParOf" srcId="{A2F6285E-66C0-4E8B-95FC-B773491ABF46}" destId="{7B7AC785-7FB9-45FF-B320-472D842B11FE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7FA09C-EF92-4C86-8256-729F0909CB3F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E62BE63-56BA-40D0-90C1-B6E5D8604ACD}">
      <dgm:prSet phldrT="[Text]" custT="1"/>
      <dgm:spPr/>
      <dgm:t>
        <a:bodyPr lIns="0" tIns="0" rIns="0" bIns="0"/>
        <a:lstStyle/>
        <a:p>
          <a:r>
            <a:rPr lang="nl-NL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of </a:t>
          </a:r>
          <a:r>
            <a:rPr lang="nl-NL" sz="22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opportunities</a:t>
          </a:r>
          <a:endParaRPr lang="nl-NL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EBB8B2-6151-4B44-9BEE-8D6D05A0898C}" type="parTrans" cxnId="{9C3AC8B4-8AE3-45F0-A5D3-A79596145EA6}">
      <dgm:prSet/>
      <dgm:spPr/>
      <dgm:t>
        <a:bodyPr/>
        <a:lstStyle/>
        <a:p>
          <a:endParaRPr lang="nl-NL"/>
        </a:p>
      </dgm:t>
    </dgm:pt>
    <dgm:pt modelId="{1FE837E2-8121-4D7F-BC95-50EEBAD5834D}" type="sibTrans" cxnId="{9C3AC8B4-8AE3-45F0-A5D3-A79596145EA6}">
      <dgm:prSet/>
      <dgm:spPr/>
      <dgm:t>
        <a:bodyPr/>
        <a:lstStyle/>
        <a:p>
          <a:endParaRPr lang="nl-NL"/>
        </a:p>
      </dgm:t>
    </dgm:pt>
    <dgm:pt modelId="{EBC8D744-4246-4E25-B3BC-BDBA3303A088}">
      <dgm:prSet phldrT="[Text]"/>
      <dgm:spPr/>
      <dgm:t>
        <a:bodyPr/>
        <a:lstStyle/>
        <a:p>
          <a:r>
            <a:rPr lang="nl-NL" dirty="0" err="1">
              <a:solidFill>
                <a:srgbClr val="FFFFFF"/>
              </a:solidFill>
              <a:latin typeface="+mj-lt"/>
            </a:rPr>
            <a:t>Ubiquitous</a:t>
          </a:r>
          <a:r>
            <a:rPr lang="nl-NL" dirty="0">
              <a:solidFill>
                <a:srgbClr val="FFFFFF"/>
              </a:solidFill>
              <a:latin typeface="+mj-lt"/>
            </a:rPr>
            <a:t> computing</a:t>
          </a:r>
        </a:p>
      </dgm:t>
    </dgm:pt>
    <dgm:pt modelId="{F7124D62-EB8C-416F-B0D9-3F91A79575E5}" type="parTrans" cxnId="{E918C1F9-9DEA-4764-AF2B-1B777093CE9F}">
      <dgm:prSet/>
      <dgm:spPr/>
      <dgm:t>
        <a:bodyPr/>
        <a:lstStyle/>
        <a:p>
          <a:endParaRPr lang="nl-NL"/>
        </a:p>
      </dgm:t>
    </dgm:pt>
    <dgm:pt modelId="{90A9D113-78A9-4AA3-AC91-D341BAD07D36}" type="sibTrans" cxnId="{E918C1F9-9DEA-4764-AF2B-1B777093CE9F}">
      <dgm:prSet/>
      <dgm:spPr/>
      <dgm:t>
        <a:bodyPr/>
        <a:lstStyle/>
        <a:p>
          <a:endParaRPr lang="nl-NL"/>
        </a:p>
      </dgm:t>
    </dgm:pt>
    <dgm:pt modelId="{06DEB0D7-F8C7-4268-9C75-3CC28EF7458C}">
      <dgm:prSet phldrT="[Text]"/>
      <dgm:spPr/>
      <dgm:t>
        <a:bodyPr/>
        <a:lstStyle/>
        <a:p>
          <a:r>
            <a:rPr lang="nl-NL" dirty="0">
              <a:solidFill>
                <a:srgbClr val="FFFFFF"/>
              </a:solidFill>
              <a:latin typeface="+mj-lt"/>
            </a:rPr>
            <a:t>Digital </a:t>
          </a:r>
          <a:r>
            <a:rPr lang="nl-NL" dirty="0" err="1">
              <a:solidFill>
                <a:srgbClr val="FFFFFF"/>
              </a:solidFill>
              <a:latin typeface="+mj-lt"/>
            </a:rPr>
            <a:t>Transformation</a:t>
          </a:r>
          <a:endParaRPr lang="nl-NL" dirty="0">
            <a:solidFill>
              <a:srgbClr val="FFFFFF"/>
            </a:solidFill>
            <a:latin typeface="+mj-lt"/>
          </a:endParaRPr>
        </a:p>
      </dgm:t>
    </dgm:pt>
    <dgm:pt modelId="{7AA28E9B-5355-402B-A6A4-1C54B715D5EE}" type="parTrans" cxnId="{224A107F-62EB-4570-89A5-5C8E4743D5AD}">
      <dgm:prSet/>
      <dgm:spPr/>
      <dgm:t>
        <a:bodyPr/>
        <a:lstStyle/>
        <a:p>
          <a:endParaRPr lang="nl-NL"/>
        </a:p>
      </dgm:t>
    </dgm:pt>
    <dgm:pt modelId="{56F69EEC-BA2B-40CD-A0F2-B2D3031ABE8B}" type="sibTrans" cxnId="{224A107F-62EB-4570-89A5-5C8E4743D5AD}">
      <dgm:prSet/>
      <dgm:spPr/>
      <dgm:t>
        <a:bodyPr/>
        <a:lstStyle/>
        <a:p>
          <a:endParaRPr lang="nl-NL"/>
        </a:p>
      </dgm:t>
    </dgm:pt>
    <dgm:pt modelId="{8DF4B8EC-DDFB-49D6-9559-F9ACB6A92CF4}">
      <dgm:prSet phldrT="[Text]"/>
      <dgm:spPr/>
      <dgm:t>
        <a:bodyPr/>
        <a:lstStyle/>
        <a:p>
          <a:r>
            <a:rPr lang="nl-NL" dirty="0">
              <a:solidFill>
                <a:srgbClr val="FFFFFF"/>
              </a:solidFill>
              <a:latin typeface="+mj-lt"/>
            </a:rPr>
            <a:t>As-a-service </a:t>
          </a:r>
          <a:r>
            <a:rPr lang="nl-NL" dirty="0" err="1">
              <a:solidFill>
                <a:srgbClr val="FFFFFF"/>
              </a:solidFill>
              <a:latin typeface="+mj-lt"/>
            </a:rPr>
            <a:t>models</a:t>
          </a:r>
          <a:endParaRPr lang="nl-NL" dirty="0">
            <a:solidFill>
              <a:srgbClr val="FFFFFF"/>
            </a:solidFill>
            <a:latin typeface="+mj-lt"/>
          </a:endParaRPr>
        </a:p>
      </dgm:t>
    </dgm:pt>
    <dgm:pt modelId="{7BA1B33D-4336-47BF-98DC-3DE16E400073}" type="parTrans" cxnId="{365C7C17-5241-4E48-93D0-F10473E840D7}">
      <dgm:prSet/>
      <dgm:spPr/>
      <dgm:t>
        <a:bodyPr/>
        <a:lstStyle/>
        <a:p>
          <a:endParaRPr lang="nl-NL"/>
        </a:p>
      </dgm:t>
    </dgm:pt>
    <dgm:pt modelId="{77D6A84B-5647-4466-936C-73145C43853B}" type="sibTrans" cxnId="{365C7C17-5241-4E48-93D0-F10473E840D7}">
      <dgm:prSet/>
      <dgm:spPr/>
      <dgm:t>
        <a:bodyPr/>
        <a:lstStyle/>
        <a:p>
          <a:endParaRPr lang="nl-NL"/>
        </a:p>
      </dgm:t>
    </dgm:pt>
    <dgm:pt modelId="{D7DF60C5-3873-4BAD-ACF0-8C4FAC7E46A9}" type="pres">
      <dgm:prSet presAssocID="{CB7FA09C-EF92-4C86-8256-729F0909CB3F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</dgm:pt>
    <dgm:pt modelId="{A2F6285E-66C0-4E8B-95FC-B773491ABF46}" type="pres">
      <dgm:prSet presAssocID="{BE62BE63-56BA-40D0-90C1-B6E5D8604ACD}" presName="composite" presStyleCnt="0"/>
      <dgm:spPr/>
    </dgm:pt>
    <dgm:pt modelId="{A96AED53-BDB8-4BDA-BEF5-F95A95143615}" type="pres">
      <dgm:prSet presAssocID="{BE62BE63-56BA-40D0-90C1-B6E5D8604ACD}" presName="ParentAccent1" presStyleLbl="alignNode1" presStyleIdx="0" presStyleCnt="34"/>
      <dgm:spPr/>
    </dgm:pt>
    <dgm:pt modelId="{43E9FEB0-EF11-4CAB-89BB-CD2C1C2A5FAB}" type="pres">
      <dgm:prSet presAssocID="{BE62BE63-56BA-40D0-90C1-B6E5D8604ACD}" presName="ParentAccent2" presStyleLbl="alignNode1" presStyleIdx="1" presStyleCnt="34"/>
      <dgm:spPr/>
    </dgm:pt>
    <dgm:pt modelId="{9DF13FF5-3FD6-4945-AC8B-DC75BC8344FD}" type="pres">
      <dgm:prSet presAssocID="{BE62BE63-56BA-40D0-90C1-B6E5D8604ACD}" presName="ParentAccent3" presStyleLbl="alignNode1" presStyleIdx="2" presStyleCnt="34"/>
      <dgm:spPr/>
    </dgm:pt>
    <dgm:pt modelId="{2DB66629-D6C0-44E0-899D-E8BC67EEC4D0}" type="pres">
      <dgm:prSet presAssocID="{BE62BE63-56BA-40D0-90C1-B6E5D8604ACD}" presName="ParentAccent4" presStyleLbl="alignNode1" presStyleIdx="3" presStyleCnt="34"/>
      <dgm:spPr/>
    </dgm:pt>
    <dgm:pt modelId="{FAF232FC-A821-422F-B403-526279F66F57}" type="pres">
      <dgm:prSet presAssocID="{BE62BE63-56BA-40D0-90C1-B6E5D8604ACD}" presName="ParentAccent5" presStyleLbl="alignNode1" presStyleIdx="4" presStyleCnt="34"/>
      <dgm:spPr/>
    </dgm:pt>
    <dgm:pt modelId="{F19BDD05-D907-45A7-BDFF-453475E7A29D}" type="pres">
      <dgm:prSet presAssocID="{BE62BE63-56BA-40D0-90C1-B6E5D8604ACD}" presName="ParentAccent6" presStyleLbl="alignNode1" presStyleIdx="5" presStyleCnt="34"/>
      <dgm:spPr/>
    </dgm:pt>
    <dgm:pt modelId="{17988934-FD4C-4A58-B82B-0F74A7A0C44F}" type="pres">
      <dgm:prSet presAssocID="{BE62BE63-56BA-40D0-90C1-B6E5D8604ACD}" presName="ParentAccent7" presStyleLbl="alignNode1" presStyleIdx="6" presStyleCnt="34"/>
      <dgm:spPr/>
    </dgm:pt>
    <dgm:pt modelId="{2558FEE5-E2D3-4EA7-B202-D8F26377925D}" type="pres">
      <dgm:prSet presAssocID="{BE62BE63-56BA-40D0-90C1-B6E5D8604ACD}" presName="ParentAccent8" presStyleLbl="alignNode1" presStyleIdx="7" presStyleCnt="34"/>
      <dgm:spPr/>
    </dgm:pt>
    <dgm:pt modelId="{3CCB34D9-828D-4BF9-90BF-FC8B60AD35A5}" type="pres">
      <dgm:prSet presAssocID="{BE62BE63-56BA-40D0-90C1-B6E5D8604ACD}" presName="ParentAccent9" presStyleLbl="alignNode1" presStyleIdx="8" presStyleCnt="34"/>
      <dgm:spPr/>
    </dgm:pt>
    <dgm:pt modelId="{A5ECA8AD-3E55-4F25-AEF9-54296466433C}" type="pres">
      <dgm:prSet presAssocID="{BE62BE63-56BA-40D0-90C1-B6E5D8604ACD}" presName="ParentAccent10" presStyleLbl="alignNode1" presStyleIdx="9" presStyleCnt="34"/>
      <dgm:spPr/>
    </dgm:pt>
    <dgm:pt modelId="{752E9538-0016-423A-B5F0-2CAF01BD1488}" type="pres">
      <dgm:prSet presAssocID="{BE62BE63-56BA-40D0-90C1-B6E5D8604ACD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</dgm:pt>
    <dgm:pt modelId="{1CD60EB6-DC32-4C1A-9336-B6B347871B9E}" type="pres">
      <dgm:prSet presAssocID="{EBC8D744-4246-4E25-B3BC-BDBA3303A088}" presName="Child1Accent1" presStyleLbl="alignNode1" presStyleIdx="11" presStyleCnt="34"/>
      <dgm:spPr/>
    </dgm:pt>
    <dgm:pt modelId="{429881BD-CAB9-4F81-A93A-176EAE1C103B}" type="pres">
      <dgm:prSet presAssocID="{EBC8D744-4246-4E25-B3BC-BDBA3303A088}" presName="Child1Accent2" presStyleLbl="alignNode1" presStyleIdx="12" presStyleCnt="34"/>
      <dgm:spPr/>
    </dgm:pt>
    <dgm:pt modelId="{5068EC57-8744-4244-B462-6543533FF4A1}" type="pres">
      <dgm:prSet presAssocID="{EBC8D744-4246-4E25-B3BC-BDBA3303A088}" presName="Child1Accent3" presStyleLbl="alignNode1" presStyleIdx="13" presStyleCnt="34"/>
      <dgm:spPr/>
    </dgm:pt>
    <dgm:pt modelId="{74F9D951-F31D-4D79-A635-00DE0B0278CE}" type="pres">
      <dgm:prSet presAssocID="{EBC8D744-4246-4E25-B3BC-BDBA3303A088}" presName="Child1Accent4" presStyleLbl="alignNode1" presStyleIdx="14" presStyleCnt="34"/>
      <dgm:spPr/>
    </dgm:pt>
    <dgm:pt modelId="{F03A70CF-83B5-4821-865D-FBEA85804425}" type="pres">
      <dgm:prSet presAssocID="{EBC8D744-4246-4E25-B3BC-BDBA3303A088}" presName="Child1Accent5" presStyleLbl="alignNode1" presStyleIdx="15" presStyleCnt="34"/>
      <dgm:spPr/>
    </dgm:pt>
    <dgm:pt modelId="{4A19FF40-5E82-4B16-8B7C-85BAFC1BA7CA}" type="pres">
      <dgm:prSet presAssocID="{EBC8D744-4246-4E25-B3BC-BDBA3303A088}" presName="Child1Accent6" presStyleLbl="alignNode1" presStyleIdx="16" presStyleCnt="34"/>
      <dgm:spPr/>
    </dgm:pt>
    <dgm:pt modelId="{C5378FB9-EAEE-424D-971E-3FCBB0DA350D}" type="pres">
      <dgm:prSet presAssocID="{EBC8D744-4246-4E25-B3BC-BDBA3303A088}" presName="Child1Accent7" presStyleLbl="alignNode1" presStyleIdx="17" presStyleCnt="34"/>
      <dgm:spPr/>
    </dgm:pt>
    <dgm:pt modelId="{ABFEE902-DBA3-493E-BECB-2FD031B92B69}" type="pres">
      <dgm:prSet presAssocID="{EBC8D744-4246-4E25-B3BC-BDBA3303A088}" presName="Child1Accent8" presStyleLbl="alignNode1" presStyleIdx="18" presStyleCnt="34"/>
      <dgm:spPr/>
    </dgm:pt>
    <dgm:pt modelId="{95F935BC-1D85-4129-8811-1FC3CA8FFAB5}" type="pres">
      <dgm:prSet presAssocID="{EBC8D744-4246-4E25-B3BC-BDBA3303A088}" presName="Child1Accent9" presStyleLbl="alignNode1" presStyleIdx="19" presStyleCnt="34"/>
      <dgm:spPr/>
    </dgm:pt>
    <dgm:pt modelId="{B75E82D1-19C3-4753-BCC5-15C6C22E32F3}" type="pres">
      <dgm:prSet presAssocID="{EBC8D744-4246-4E25-B3BC-BDBA3303A088}" presName="Child1" presStyleLbl="revTx" presStyleIdx="0" presStyleCnt="3">
        <dgm:presLayoutVars>
          <dgm:chMax/>
          <dgm:chPref val="0"/>
          <dgm:bulletEnabled val="1"/>
        </dgm:presLayoutVars>
      </dgm:prSet>
      <dgm:spPr/>
    </dgm:pt>
    <dgm:pt modelId="{079E2050-3772-41F5-8286-714A86BCFF35}" type="pres">
      <dgm:prSet presAssocID="{06DEB0D7-F8C7-4268-9C75-3CC28EF7458C}" presName="Child2Accent1" presStyleLbl="alignNode1" presStyleIdx="20" presStyleCnt="34"/>
      <dgm:spPr/>
    </dgm:pt>
    <dgm:pt modelId="{B5E05535-5F75-4D76-9BA9-1A76A6023D26}" type="pres">
      <dgm:prSet presAssocID="{06DEB0D7-F8C7-4268-9C75-3CC28EF7458C}" presName="Child2Accent2" presStyleLbl="alignNode1" presStyleIdx="21" presStyleCnt="34"/>
      <dgm:spPr/>
    </dgm:pt>
    <dgm:pt modelId="{777C1738-A443-484A-90DE-165FC9DB7DB6}" type="pres">
      <dgm:prSet presAssocID="{06DEB0D7-F8C7-4268-9C75-3CC28EF7458C}" presName="Child2Accent3" presStyleLbl="alignNode1" presStyleIdx="22" presStyleCnt="34"/>
      <dgm:spPr/>
    </dgm:pt>
    <dgm:pt modelId="{D8C77DD6-1253-4224-AB45-8F51F5DB8AE9}" type="pres">
      <dgm:prSet presAssocID="{06DEB0D7-F8C7-4268-9C75-3CC28EF7458C}" presName="Child2Accent4" presStyleLbl="alignNode1" presStyleIdx="23" presStyleCnt="34"/>
      <dgm:spPr/>
    </dgm:pt>
    <dgm:pt modelId="{1687D9B8-1000-41D0-BE4D-089FF6DB120A}" type="pres">
      <dgm:prSet presAssocID="{06DEB0D7-F8C7-4268-9C75-3CC28EF7458C}" presName="Child2Accent5" presStyleLbl="alignNode1" presStyleIdx="24" presStyleCnt="34"/>
      <dgm:spPr/>
    </dgm:pt>
    <dgm:pt modelId="{5FC7DC2C-68EA-409E-B398-BDB1136D79E4}" type="pres">
      <dgm:prSet presAssocID="{06DEB0D7-F8C7-4268-9C75-3CC28EF7458C}" presName="Child2Accent6" presStyleLbl="alignNode1" presStyleIdx="25" presStyleCnt="34"/>
      <dgm:spPr/>
    </dgm:pt>
    <dgm:pt modelId="{1417183C-BE0E-4BF3-96FC-6AC0A3ABED03}" type="pres">
      <dgm:prSet presAssocID="{06DEB0D7-F8C7-4268-9C75-3CC28EF7458C}" presName="Child2Accent7" presStyleLbl="alignNode1" presStyleIdx="26" presStyleCnt="34"/>
      <dgm:spPr/>
    </dgm:pt>
    <dgm:pt modelId="{34283F0E-D408-402C-9937-BEEDE18C8B8A}" type="pres">
      <dgm:prSet presAssocID="{06DEB0D7-F8C7-4268-9C75-3CC28EF7458C}" presName="Child2" presStyleLbl="revTx" presStyleIdx="1" presStyleCnt="3">
        <dgm:presLayoutVars>
          <dgm:chMax/>
          <dgm:chPref val="0"/>
          <dgm:bulletEnabled val="1"/>
        </dgm:presLayoutVars>
      </dgm:prSet>
      <dgm:spPr/>
    </dgm:pt>
    <dgm:pt modelId="{EECD0A5D-BECF-48F7-B718-A3F2998A3BE0}" type="pres">
      <dgm:prSet presAssocID="{8DF4B8EC-DDFB-49D6-9559-F9ACB6A92CF4}" presName="Child3Accent1" presStyleLbl="alignNode1" presStyleIdx="27" presStyleCnt="34"/>
      <dgm:spPr/>
    </dgm:pt>
    <dgm:pt modelId="{F682E61C-AF11-4FA4-B04F-F4D81239F797}" type="pres">
      <dgm:prSet presAssocID="{8DF4B8EC-DDFB-49D6-9559-F9ACB6A92CF4}" presName="Child3Accent2" presStyleLbl="alignNode1" presStyleIdx="28" presStyleCnt="34"/>
      <dgm:spPr/>
    </dgm:pt>
    <dgm:pt modelId="{8B70904D-2C78-43ED-8A3D-C7BC486EB9B3}" type="pres">
      <dgm:prSet presAssocID="{8DF4B8EC-DDFB-49D6-9559-F9ACB6A92CF4}" presName="Child3Accent3" presStyleLbl="alignNode1" presStyleIdx="29" presStyleCnt="34"/>
      <dgm:spPr/>
    </dgm:pt>
    <dgm:pt modelId="{0EB373E5-DCAC-4A1D-8D84-FBE23F19C327}" type="pres">
      <dgm:prSet presAssocID="{8DF4B8EC-DDFB-49D6-9559-F9ACB6A92CF4}" presName="Child3Accent4" presStyleLbl="alignNode1" presStyleIdx="30" presStyleCnt="34"/>
      <dgm:spPr/>
    </dgm:pt>
    <dgm:pt modelId="{F132FF98-70A0-4EF8-B913-288CFC484F85}" type="pres">
      <dgm:prSet presAssocID="{8DF4B8EC-DDFB-49D6-9559-F9ACB6A92CF4}" presName="Child3Accent5" presStyleLbl="alignNode1" presStyleIdx="31" presStyleCnt="34"/>
      <dgm:spPr/>
    </dgm:pt>
    <dgm:pt modelId="{C41BA13F-B09E-4C14-B6B2-69885E32595F}" type="pres">
      <dgm:prSet presAssocID="{8DF4B8EC-DDFB-49D6-9559-F9ACB6A92CF4}" presName="Child3Accent6" presStyleLbl="alignNode1" presStyleIdx="32" presStyleCnt="34"/>
      <dgm:spPr/>
    </dgm:pt>
    <dgm:pt modelId="{9306F008-26EE-4310-BBFF-F49DE7CA60BF}" type="pres">
      <dgm:prSet presAssocID="{8DF4B8EC-DDFB-49D6-9559-F9ACB6A92CF4}" presName="Child3Accent7" presStyleLbl="alignNode1" presStyleIdx="33" presStyleCnt="34"/>
      <dgm:spPr/>
    </dgm:pt>
    <dgm:pt modelId="{7B7AC785-7FB9-45FF-B320-472D842B11FE}" type="pres">
      <dgm:prSet presAssocID="{8DF4B8EC-DDFB-49D6-9559-F9ACB6A92CF4}" presName="Child3" presStyleLbl="revTx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365C7C17-5241-4E48-93D0-F10473E840D7}" srcId="{BE62BE63-56BA-40D0-90C1-B6E5D8604ACD}" destId="{8DF4B8EC-DDFB-49D6-9559-F9ACB6A92CF4}" srcOrd="2" destOrd="0" parTransId="{7BA1B33D-4336-47BF-98DC-3DE16E400073}" sibTransId="{77D6A84B-5647-4466-936C-73145C43853B}"/>
    <dgm:cxn modelId="{82575363-6D7A-4A12-974D-F0EDC508F0C7}" type="presOf" srcId="{CB7FA09C-EF92-4C86-8256-729F0909CB3F}" destId="{D7DF60C5-3873-4BAD-ACF0-8C4FAC7E46A9}" srcOrd="0" destOrd="0" presId="urn:microsoft.com/office/officeart/2011/layout/ConvergingText"/>
    <dgm:cxn modelId="{224A107F-62EB-4570-89A5-5C8E4743D5AD}" srcId="{BE62BE63-56BA-40D0-90C1-B6E5D8604ACD}" destId="{06DEB0D7-F8C7-4268-9C75-3CC28EF7458C}" srcOrd="1" destOrd="0" parTransId="{7AA28E9B-5355-402B-A6A4-1C54B715D5EE}" sibTransId="{56F69EEC-BA2B-40CD-A0F2-B2D3031ABE8B}"/>
    <dgm:cxn modelId="{9C3AC8B4-8AE3-45F0-A5D3-A79596145EA6}" srcId="{CB7FA09C-EF92-4C86-8256-729F0909CB3F}" destId="{BE62BE63-56BA-40D0-90C1-B6E5D8604ACD}" srcOrd="0" destOrd="0" parTransId="{A1EBB8B2-6151-4B44-9BEE-8D6D05A0898C}" sibTransId="{1FE837E2-8121-4D7F-BC95-50EEBAD5834D}"/>
    <dgm:cxn modelId="{88D09BB8-7D0F-4CCF-83D2-CCFA8DC36CA7}" type="presOf" srcId="{06DEB0D7-F8C7-4268-9C75-3CC28EF7458C}" destId="{34283F0E-D408-402C-9937-BEEDE18C8B8A}" srcOrd="0" destOrd="0" presId="urn:microsoft.com/office/officeart/2011/layout/ConvergingText"/>
    <dgm:cxn modelId="{532C5EBA-448E-4591-8F77-030EAD534837}" type="presOf" srcId="{8DF4B8EC-DDFB-49D6-9559-F9ACB6A92CF4}" destId="{7B7AC785-7FB9-45FF-B320-472D842B11FE}" srcOrd="0" destOrd="0" presId="urn:microsoft.com/office/officeart/2011/layout/ConvergingText"/>
    <dgm:cxn modelId="{914D8DEC-681F-4054-9368-EF458A4830A7}" type="presOf" srcId="{BE62BE63-56BA-40D0-90C1-B6E5D8604ACD}" destId="{752E9538-0016-423A-B5F0-2CAF01BD1488}" srcOrd="0" destOrd="0" presId="urn:microsoft.com/office/officeart/2011/layout/ConvergingText"/>
    <dgm:cxn modelId="{FAF865ED-BE17-4953-994D-4DB95EDE3C28}" type="presOf" srcId="{EBC8D744-4246-4E25-B3BC-BDBA3303A088}" destId="{B75E82D1-19C3-4753-BCC5-15C6C22E32F3}" srcOrd="0" destOrd="0" presId="urn:microsoft.com/office/officeart/2011/layout/ConvergingText"/>
    <dgm:cxn modelId="{E918C1F9-9DEA-4764-AF2B-1B777093CE9F}" srcId="{BE62BE63-56BA-40D0-90C1-B6E5D8604ACD}" destId="{EBC8D744-4246-4E25-B3BC-BDBA3303A088}" srcOrd="0" destOrd="0" parTransId="{F7124D62-EB8C-416F-B0D9-3F91A79575E5}" sibTransId="{90A9D113-78A9-4AA3-AC91-D341BAD07D36}"/>
    <dgm:cxn modelId="{96050FC5-EE45-419C-9379-99850789B9B0}" type="presParOf" srcId="{D7DF60C5-3873-4BAD-ACF0-8C4FAC7E46A9}" destId="{A2F6285E-66C0-4E8B-95FC-B773491ABF46}" srcOrd="0" destOrd="0" presId="urn:microsoft.com/office/officeart/2011/layout/ConvergingText"/>
    <dgm:cxn modelId="{EAF6E034-7FFF-4C3B-B100-FA853C9040AD}" type="presParOf" srcId="{A2F6285E-66C0-4E8B-95FC-B773491ABF46}" destId="{A96AED53-BDB8-4BDA-BEF5-F95A95143615}" srcOrd="0" destOrd="0" presId="urn:microsoft.com/office/officeart/2011/layout/ConvergingText"/>
    <dgm:cxn modelId="{C8B9AB21-1BD6-4130-A970-080854704C48}" type="presParOf" srcId="{A2F6285E-66C0-4E8B-95FC-B773491ABF46}" destId="{43E9FEB0-EF11-4CAB-89BB-CD2C1C2A5FAB}" srcOrd="1" destOrd="0" presId="urn:microsoft.com/office/officeart/2011/layout/ConvergingText"/>
    <dgm:cxn modelId="{FB28FAB2-003A-44ED-A4CB-A6062C4BB0F1}" type="presParOf" srcId="{A2F6285E-66C0-4E8B-95FC-B773491ABF46}" destId="{9DF13FF5-3FD6-4945-AC8B-DC75BC8344FD}" srcOrd="2" destOrd="0" presId="urn:microsoft.com/office/officeart/2011/layout/ConvergingText"/>
    <dgm:cxn modelId="{DFA98538-F639-4E11-9C86-E2AB093A307A}" type="presParOf" srcId="{A2F6285E-66C0-4E8B-95FC-B773491ABF46}" destId="{2DB66629-D6C0-44E0-899D-E8BC67EEC4D0}" srcOrd="3" destOrd="0" presId="urn:microsoft.com/office/officeart/2011/layout/ConvergingText"/>
    <dgm:cxn modelId="{DC6C2324-3BF4-4720-8ED4-57E8249DB8FD}" type="presParOf" srcId="{A2F6285E-66C0-4E8B-95FC-B773491ABF46}" destId="{FAF232FC-A821-422F-B403-526279F66F57}" srcOrd="4" destOrd="0" presId="urn:microsoft.com/office/officeart/2011/layout/ConvergingText"/>
    <dgm:cxn modelId="{A6357AEE-45F4-4A89-B8B0-111F11BCEB97}" type="presParOf" srcId="{A2F6285E-66C0-4E8B-95FC-B773491ABF46}" destId="{F19BDD05-D907-45A7-BDFF-453475E7A29D}" srcOrd="5" destOrd="0" presId="urn:microsoft.com/office/officeart/2011/layout/ConvergingText"/>
    <dgm:cxn modelId="{ACFC94FD-A6A8-4F5E-B89C-FCB22155490D}" type="presParOf" srcId="{A2F6285E-66C0-4E8B-95FC-B773491ABF46}" destId="{17988934-FD4C-4A58-B82B-0F74A7A0C44F}" srcOrd="6" destOrd="0" presId="urn:microsoft.com/office/officeart/2011/layout/ConvergingText"/>
    <dgm:cxn modelId="{E4B57293-2BA8-443D-93C3-8E1670E45C92}" type="presParOf" srcId="{A2F6285E-66C0-4E8B-95FC-B773491ABF46}" destId="{2558FEE5-E2D3-4EA7-B202-D8F26377925D}" srcOrd="7" destOrd="0" presId="urn:microsoft.com/office/officeart/2011/layout/ConvergingText"/>
    <dgm:cxn modelId="{73AC9723-A27F-4A15-BCDB-A0F15BF70B7B}" type="presParOf" srcId="{A2F6285E-66C0-4E8B-95FC-B773491ABF46}" destId="{3CCB34D9-828D-4BF9-90BF-FC8B60AD35A5}" srcOrd="8" destOrd="0" presId="urn:microsoft.com/office/officeart/2011/layout/ConvergingText"/>
    <dgm:cxn modelId="{FB189557-C566-48AC-9E36-D49232C9379F}" type="presParOf" srcId="{A2F6285E-66C0-4E8B-95FC-B773491ABF46}" destId="{A5ECA8AD-3E55-4F25-AEF9-54296466433C}" srcOrd="9" destOrd="0" presId="urn:microsoft.com/office/officeart/2011/layout/ConvergingText"/>
    <dgm:cxn modelId="{A4191372-900F-424E-82D3-521C45681267}" type="presParOf" srcId="{A2F6285E-66C0-4E8B-95FC-B773491ABF46}" destId="{752E9538-0016-423A-B5F0-2CAF01BD1488}" srcOrd="10" destOrd="0" presId="urn:microsoft.com/office/officeart/2011/layout/ConvergingText"/>
    <dgm:cxn modelId="{3A7D3236-709B-47B8-83F6-608D4448976A}" type="presParOf" srcId="{A2F6285E-66C0-4E8B-95FC-B773491ABF46}" destId="{1CD60EB6-DC32-4C1A-9336-B6B347871B9E}" srcOrd="11" destOrd="0" presId="urn:microsoft.com/office/officeart/2011/layout/ConvergingText"/>
    <dgm:cxn modelId="{42314497-8E84-4B40-B047-06F6F0BA1A54}" type="presParOf" srcId="{A2F6285E-66C0-4E8B-95FC-B773491ABF46}" destId="{429881BD-CAB9-4F81-A93A-176EAE1C103B}" srcOrd="12" destOrd="0" presId="urn:microsoft.com/office/officeart/2011/layout/ConvergingText"/>
    <dgm:cxn modelId="{1BBA9093-62FA-4A4E-8210-5C30A1ADECCC}" type="presParOf" srcId="{A2F6285E-66C0-4E8B-95FC-B773491ABF46}" destId="{5068EC57-8744-4244-B462-6543533FF4A1}" srcOrd="13" destOrd="0" presId="urn:microsoft.com/office/officeart/2011/layout/ConvergingText"/>
    <dgm:cxn modelId="{F2A02F3B-B7B2-4521-AAA4-7C41ED76C70C}" type="presParOf" srcId="{A2F6285E-66C0-4E8B-95FC-B773491ABF46}" destId="{74F9D951-F31D-4D79-A635-00DE0B0278CE}" srcOrd="14" destOrd="0" presId="urn:microsoft.com/office/officeart/2011/layout/ConvergingText"/>
    <dgm:cxn modelId="{7B290A37-3691-4749-B507-EC9F77556406}" type="presParOf" srcId="{A2F6285E-66C0-4E8B-95FC-B773491ABF46}" destId="{F03A70CF-83B5-4821-865D-FBEA85804425}" srcOrd="15" destOrd="0" presId="urn:microsoft.com/office/officeart/2011/layout/ConvergingText"/>
    <dgm:cxn modelId="{FB936000-3AD0-42AB-9E16-92CC7B3AF579}" type="presParOf" srcId="{A2F6285E-66C0-4E8B-95FC-B773491ABF46}" destId="{4A19FF40-5E82-4B16-8B7C-85BAFC1BA7CA}" srcOrd="16" destOrd="0" presId="urn:microsoft.com/office/officeart/2011/layout/ConvergingText"/>
    <dgm:cxn modelId="{064B3A9C-15D0-42C9-B0FB-4C833A34625A}" type="presParOf" srcId="{A2F6285E-66C0-4E8B-95FC-B773491ABF46}" destId="{C5378FB9-EAEE-424D-971E-3FCBB0DA350D}" srcOrd="17" destOrd="0" presId="urn:microsoft.com/office/officeart/2011/layout/ConvergingText"/>
    <dgm:cxn modelId="{58C40441-3ED7-4BBC-A5B6-5D4305C485CB}" type="presParOf" srcId="{A2F6285E-66C0-4E8B-95FC-B773491ABF46}" destId="{ABFEE902-DBA3-493E-BECB-2FD031B92B69}" srcOrd="18" destOrd="0" presId="urn:microsoft.com/office/officeart/2011/layout/ConvergingText"/>
    <dgm:cxn modelId="{5A4A105F-0ABB-42C3-B746-EFB0A7AF276F}" type="presParOf" srcId="{A2F6285E-66C0-4E8B-95FC-B773491ABF46}" destId="{95F935BC-1D85-4129-8811-1FC3CA8FFAB5}" srcOrd="19" destOrd="0" presId="urn:microsoft.com/office/officeart/2011/layout/ConvergingText"/>
    <dgm:cxn modelId="{4D58BCA3-777F-4378-8D1A-C1442B405918}" type="presParOf" srcId="{A2F6285E-66C0-4E8B-95FC-B773491ABF46}" destId="{B75E82D1-19C3-4753-BCC5-15C6C22E32F3}" srcOrd="20" destOrd="0" presId="urn:microsoft.com/office/officeart/2011/layout/ConvergingText"/>
    <dgm:cxn modelId="{D81566E8-97E4-4D53-A689-CFB61510E463}" type="presParOf" srcId="{A2F6285E-66C0-4E8B-95FC-B773491ABF46}" destId="{079E2050-3772-41F5-8286-714A86BCFF35}" srcOrd="21" destOrd="0" presId="urn:microsoft.com/office/officeart/2011/layout/ConvergingText"/>
    <dgm:cxn modelId="{0544766A-1BD7-4B77-8DE1-6117EBCD2743}" type="presParOf" srcId="{A2F6285E-66C0-4E8B-95FC-B773491ABF46}" destId="{B5E05535-5F75-4D76-9BA9-1A76A6023D26}" srcOrd="22" destOrd="0" presId="urn:microsoft.com/office/officeart/2011/layout/ConvergingText"/>
    <dgm:cxn modelId="{77E8071E-3171-4346-A0E2-4AF46A51415E}" type="presParOf" srcId="{A2F6285E-66C0-4E8B-95FC-B773491ABF46}" destId="{777C1738-A443-484A-90DE-165FC9DB7DB6}" srcOrd="23" destOrd="0" presId="urn:microsoft.com/office/officeart/2011/layout/ConvergingText"/>
    <dgm:cxn modelId="{BDCC4976-13F7-4BAF-B1CC-5E0AD9F83E40}" type="presParOf" srcId="{A2F6285E-66C0-4E8B-95FC-B773491ABF46}" destId="{D8C77DD6-1253-4224-AB45-8F51F5DB8AE9}" srcOrd="24" destOrd="0" presId="urn:microsoft.com/office/officeart/2011/layout/ConvergingText"/>
    <dgm:cxn modelId="{0C3D97DC-8099-4CA3-8E82-55563CAF7E41}" type="presParOf" srcId="{A2F6285E-66C0-4E8B-95FC-B773491ABF46}" destId="{1687D9B8-1000-41D0-BE4D-089FF6DB120A}" srcOrd="25" destOrd="0" presId="urn:microsoft.com/office/officeart/2011/layout/ConvergingText"/>
    <dgm:cxn modelId="{65BA92C1-22DD-4094-9F4F-923AD3FCBDDE}" type="presParOf" srcId="{A2F6285E-66C0-4E8B-95FC-B773491ABF46}" destId="{5FC7DC2C-68EA-409E-B398-BDB1136D79E4}" srcOrd="26" destOrd="0" presId="urn:microsoft.com/office/officeart/2011/layout/ConvergingText"/>
    <dgm:cxn modelId="{A5B59E93-8031-4C83-86AD-2280CEA0D1E5}" type="presParOf" srcId="{A2F6285E-66C0-4E8B-95FC-B773491ABF46}" destId="{1417183C-BE0E-4BF3-96FC-6AC0A3ABED03}" srcOrd="27" destOrd="0" presId="urn:microsoft.com/office/officeart/2011/layout/ConvergingText"/>
    <dgm:cxn modelId="{A6474DD9-5703-49C3-8DDC-CD98F47AED88}" type="presParOf" srcId="{A2F6285E-66C0-4E8B-95FC-B773491ABF46}" destId="{34283F0E-D408-402C-9937-BEEDE18C8B8A}" srcOrd="28" destOrd="0" presId="urn:microsoft.com/office/officeart/2011/layout/ConvergingText"/>
    <dgm:cxn modelId="{33018330-13C4-4F68-9E83-A0A375785553}" type="presParOf" srcId="{A2F6285E-66C0-4E8B-95FC-B773491ABF46}" destId="{EECD0A5D-BECF-48F7-B718-A3F2998A3BE0}" srcOrd="29" destOrd="0" presId="urn:microsoft.com/office/officeart/2011/layout/ConvergingText"/>
    <dgm:cxn modelId="{5E734F98-0C1C-47F8-AD8F-DADB6818E2FC}" type="presParOf" srcId="{A2F6285E-66C0-4E8B-95FC-B773491ABF46}" destId="{F682E61C-AF11-4FA4-B04F-F4D81239F797}" srcOrd="30" destOrd="0" presId="urn:microsoft.com/office/officeart/2011/layout/ConvergingText"/>
    <dgm:cxn modelId="{70861EE6-8FF8-435F-B2C7-51A2F461024F}" type="presParOf" srcId="{A2F6285E-66C0-4E8B-95FC-B773491ABF46}" destId="{8B70904D-2C78-43ED-8A3D-C7BC486EB9B3}" srcOrd="31" destOrd="0" presId="urn:microsoft.com/office/officeart/2011/layout/ConvergingText"/>
    <dgm:cxn modelId="{E997ED53-E753-4013-97F0-69ADE60AEFC8}" type="presParOf" srcId="{A2F6285E-66C0-4E8B-95FC-B773491ABF46}" destId="{0EB373E5-DCAC-4A1D-8D84-FBE23F19C327}" srcOrd="32" destOrd="0" presId="urn:microsoft.com/office/officeart/2011/layout/ConvergingText"/>
    <dgm:cxn modelId="{E2688ABE-9478-45D9-B47D-ACA49D01F6B9}" type="presParOf" srcId="{A2F6285E-66C0-4E8B-95FC-B773491ABF46}" destId="{F132FF98-70A0-4EF8-B913-288CFC484F85}" srcOrd="33" destOrd="0" presId="urn:microsoft.com/office/officeart/2011/layout/ConvergingText"/>
    <dgm:cxn modelId="{905490AC-3DB2-45F6-95C7-CD5AEB295AEB}" type="presParOf" srcId="{A2F6285E-66C0-4E8B-95FC-B773491ABF46}" destId="{C41BA13F-B09E-4C14-B6B2-69885E32595F}" srcOrd="34" destOrd="0" presId="urn:microsoft.com/office/officeart/2011/layout/ConvergingText"/>
    <dgm:cxn modelId="{55ACC91A-03AE-432F-A3A1-0FAA1176E347}" type="presParOf" srcId="{A2F6285E-66C0-4E8B-95FC-B773491ABF46}" destId="{9306F008-26EE-4310-BBFF-F49DE7CA60BF}" srcOrd="35" destOrd="0" presId="urn:microsoft.com/office/officeart/2011/layout/ConvergingText"/>
    <dgm:cxn modelId="{FA257141-A10D-421B-A4E4-4CCC951B26C4}" type="presParOf" srcId="{A2F6285E-66C0-4E8B-95FC-B773491ABF46}" destId="{7B7AC785-7FB9-45FF-B320-472D842B11FE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AED53-BDB8-4BDA-BEF5-F95A95143615}">
      <dsp:nvSpPr>
        <dsp:cNvPr id="0" name=""/>
        <dsp:cNvSpPr/>
      </dsp:nvSpPr>
      <dsp:spPr>
        <a:xfrm>
          <a:off x="7894726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9FEB0-EF11-4CAB-89BB-CD2C1C2A5FAB}">
      <dsp:nvSpPr>
        <dsp:cNvPr id="0" name=""/>
        <dsp:cNvSpPr/>
      </dsp:nvSpPr>
      <dsp:spPr>
        <a:xfrm>
          <a:off x="7467193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13FF5-3FD6-4945-AC8B-DC75BC8344FD}">
      <dsp:nvSpPr>
        <dsp:cNvPr id="0" name=""/>
        <dsp:cNvSpPr/>
      </dsp:nvSpPr>
      <dsp:spPr>
        <a:xfrm>
          <a:off x="7039660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66629-D6C0-44E0-899D-E8BC67EEC4D0}">
      <dsp:nvSpPr>
        <dsp:cNvPr id="0" name=""/>
        <dsp:cNvSpPr/>
      </dsp:nvSpPr>
      <dsp:spPr>
        <a:xfrm>
          <a:off x="6612940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232FC-A821-422F-B403-526279F66F57}">
      <dsp:nvSpPr>
        <dsp:cNvPr id="0" name=""/>
        <dsp:cNvSpPr/>
      </dsp:nvSpPr>
      <dsp:spPr>
        <a:xfrm>
          <a:off x="6185408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BDD05-D907-45A7-BDFF-453475E7A29D}">
      <dsp:nvSpPr>
        <dsp:cNvPr id="0" name=""/>
        <dsp:cNvSpPr/>
      </dsp:nvSpPr>
      <dsp:spPr>
        <a:xfrm>
          <a:off x="5524601" y="2788752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88934-FD4C-4A58-B82B-0F74A7A0C44F}">
      <dsp:nvSpPr>
        <dsp:cNvPr id="0" name=""/>
        <dsp:cNvSpPr/>
      </dsp:nvSpPr>
      <dsp:spPr>
        <a:xfrm>
          <a:off x="7514336" y="24235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8FEE5-E2D3-4EA7-B202-D8F26377925D}">
      <dsp:nvSpPr>
        <dsp:cNvPr id="0" name=""/>
        <dsp:cNvSpPr/>
      </dsp:nvSpPr>
      <dsp:spPr>
        <a:xfrm>
          <a:off x="7514336" y="339072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B34D9-828D-4BF9-90BF-FC8B60AD35A5}">
      <dsp:nvSpPr>
        <dsp:cNvPr id="0" name=""/>
        <dsp:cNvSpPr/>
      </dsp:nvSpPr>
      <dsp:spPr>
        <a:xfrm>
          <a:off x="7722412" y="2632983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A8AD-3E55-4F25-AEF9-54296466433C}">
      <dsp:nvSpPr>
        <dsp:cNvPr id="0" name=""/>
        <dsp:cNvSpPr/>
      </dsp:nvSpPr>
      <dsp:spPr>
        <a:xfrm>
          <a:off x="7736230" y="3182395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E9538-0016-423A-B5F0-2CAF01BD1488}">
      <dsp:nvSpPr>
        <dsp:cNvPr id="0" name=""/>
        <dsp:cNvSpPr/>
      </dsp:nvSpPr>
      <dsp:spPr>
        <a:xfrm>
          <a:off x="2969158" y="1841093"/>
          <a:ext cx="2361996" cy="23622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of </a:t>
          </a:r>
          <a:r>
            <a:rPr lang="nl-NL" sz="22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opportunities</a:t>
          </a:r>
          <a:endParaRPr lang="nl-NL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15064" y="2187035"/>
        <a:ext cx="1670184" cy="1670357"/>
      </dsp:txXfrm>
    </dsp:sp>
    <dsp:sp modelId="{1CD60EB6-DC32-4C1A-9336-B6B347871B9E}">
      <dsp:nvSpPr>
        <dsp:cNvPr id="0" name=""/>
        <dsp:cNvSpPr/>
      </dsp:nvSpPr>
      <dsp:spPr>
        <a:xfrm>
          <a:off x="2792780" y="1639284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881BD-CAB9-4F81-A93A-176EAE1C103B}">
      <dsp:nvSpPr>
        <dsp:cNvPr id="0" name=""/>
        <dsp:cNvSpPr/>
      </dsp:nvSpPr>
      <dsp:spPr>
        <a:xfrm>
          <a:off x="2493670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8EC57-8744-4244-B462-6543533FF4A1}">
      <dsp:nvSpPr>
        <dsp:cNvPr id="0" name=""/>
        <dsp:cNvSpPr/>
      </dsp:nvSpPr>
      <dsp:spPr>
        <a:xfrm>
          <a:off x="1995424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9D951-F31D-4D79-A635-00DE0B0278CE}">
      <dsp:nvSpPr>
        <dsp:cNvPr id="0" name=""/>
        <dsp:cNvSpPr/>
      </dsp:nvSpPr>
      <dsp:spPr>
        <a:xfrm>
          <a:off x="1497177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A70CF-83B5-4821-865D-FBEA85804425}">
      <dsp:nvSpPr>
        <dsp:cNvPr id="0" name=""/>
        <dsp:cNvSpPr/>
      </dsp:nvSpPr>
      <dsp:spPr>
        <a:xfrm>
          <a:off x="998931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9FF40-5E82-4B16-8B7C-85BAFC1BA7CA}">
      <dsp:nvSpPr>
        <dsp:cNvPr id="0" name=""/>
        <dsp:cNvSpPr/>
      </dsp:nvSpPr>
      <dsp:spPr>
        <a:xfrm>
          <a:off x="499872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78FB9-EAEE-424D-971E-3FCBB0DA350D}">
      <dsp:nvSpPr>
        <dsp:cNvPr id="0" name=""/>
        <dsp:cNvSpPr/>
      </dsp:nvSpPr>
      <dsp:spPr>
        <a:xfrm>
          <a:off x="1625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E82D1-19C3-4753-BCC5-15C6C22E32F3}">
      <dsp:nvSpPr>
        <dsp:cNvPr id="0" name=""/>
        <dsp:cNvSpPr/>
      </dsp:nvSpPr>
      <dsp:spPr>
        <a:xfrm>
          <a:off x="0" y="790995"/>
          <a:ext cx="2734259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>
              <a:solidFill>
                <a:srgbClr val="FFFFFF"/>
              </a:solidFill>
              <a:latin typeface="+mj-lt"/>
            </a:rPr>
            <a:t>Ubiquitous</a:t>
          </a:r>
          <a:r>
            <a:rPr lang="nl-NL" sz="2100" kern="1200" dirty="0">
              <a:solidFill>
                <a:srgbClr val="FFFFFF"/>
              </a:solidFill>
              <a:latin typeface="+mj-lt"/>
            </a:rPr>
            <a:t> computing</a:t>
          </a:r>
        </a:p>
      </dsp:txBody>
      <dsp:txXfrm>
        <a:off x="0" y="790995"/>
        <a:ext cx="2734259" cy="600056"/>
      </dsp:txXfrm>
    </dsp:sp>
    <dsp:sp modelId="{079E2050-3772-41F5-8286-714A86BCFF35}">
      <dsp:nvSpPr>
        <dsp:cNvPr id="0" name=""/>
        <dsp:cNvSpPr/>
      </dsp:nvSpPr>
      <dsp:spPr>
        <a:xfrm>
          <a:off x="2308352" y="2788752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05535-5F75-4D76-9BA9-1A76A6023D26}">
      <dsp:nvSpPr>
        <dsp:cNvPr id="0" name=""/>
        <dsp:cNvSpPr/>
      </dsp:nvSpPr>
      <dsp:spPr>
        <a:xfrm>
          <a:off x="1846681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C1738-A443-484A-90DE-165FC9DB7DB6}">
      <dsp:nvSpPr>
        <dsp:cNvPr id="0" name=""/>
        <dsp:cNvSpPr/>
      </dsp:nvSpPr>
      <dsp:spPr>
        <a:xfrm>
          <a:off x="1385824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77DD6-1253-4224-AB45-8F51F5DB8AE9}">
      <dsp:nvSpPr>
        <dsp:cNvPr id="0" name=""/>
        <dsp:cNvSpPr/>
      </dsp:nvSpPr>
      <dsp:spPr>
        <a:xfrm>
          <a:off x="924153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7D9B8-1000-41D0-BE4D-089FF6DB120A}">
      <dsp:nvSpPr>
        <dsp:cNvPr id="0" name=""/>
        <dsp:cNvSpPr/>
      </dsp:nvSpPr>
      <dsp:spPr>
        <a:xfrm>
          <a:off x="463296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7DC2C-68EA-409E-B398-BDB1136D79E4}">
      <dsp:nvSpPr>
        <dsp:cNvPr id="0" name=""/>
        <dsp:cNvSpPr/>
      </dsp:nvSpPr>
      <dsp:spPr>
        <a:xfrm>
          <a:off x="1625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83F0E-D408-402C-9937-BEEDE18C8B8A}">
      <dsp:nvSpPr>
        <dsp:cNvPr id="0" name=""/>
        <dsp:cNvSpPr/>
      </dsp:nvSpPr>
      <dsp:spPr>
        <a:xfrm>
          <a:off x="0" y="2308400"/>
          <a:ext cx="2067763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rgbClr val="FFFFFF"/>
              </a:solidFill>
              <a:latin typeface="+mj-lt"/>
            </a:rPr>
            <a:t>Digital </a:t>
          </a:r>
          <a:r>
            <a:rPr lang="nl-NL" sz="2100" kern="1200" dirty="0" err="1">
              <a:solidFill>
                <a:srgbClr val="FFFFFF"/>
              </a:solidFill>
              <a:latin typeface="+mj-lt"/>
            </a:rPr>
            <a:t>transformation</a:t>
          </a:r>
          <a:endParaRPr lang="nl-NL" sz="2100" kern="1200" dirty="0">
            <a:solidFill>
              <a:srgbClr val="FFFFFF"/>
            </a:solidFill>
            <a:latin typeface="+mj-lt"/>
          </a:endParaRPr>
        </a:p>
      </dsp:txBody>
      <dsp:txXfrm>
        <a:off x="0" y="2308400"/>
        <a:ext cx="2067763" cy="600056"/>
      </dsp:txXfrm>
    </dsp:sp>
    <dsp:sp modelId="{EECD0A5D-BECF-48F7-B718-A3F2998A3BE0}">
      <dsp:nvSpPr>
        <dsp:cNvPr id="0" name=""/>
        <dsp:cNvSpPr/>
      </dsp:nvSpPr>
      <dsp:spPr>
        <a:xfrm>
          <a:off x="2792780" y="3919037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2E61C-AF11-4FA4-B04F-F4D81239F797}">
      <dsp:nvSpPr>
        <dsp:cNvPr id="0" name=""/>
        <dsp:cNvSpPr/>
      </dsp:nvSpPr>
      <dsp:spPr>
        <a:xfrm>
          <a:off x="2493670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0904D-2C78-43ED-8A3D-C7BC486EB9B3}">
      <dsp:nvSpPr>
        <dsp:cNvPr id="0" name=""/>
        <dsp:cNvSpPr/>
      </dsp:nvSpPr>
      <dsp:spPr>
        <a:xfrm>
          <a:off x="1995424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373E5-DCAC-4A1D-8D84-FBE23F19C327}">
      <dsp:nvSpPr>
        <dsp:cNvPr id="0" name=""/>
        <dsp:cNvSpPr/>
      </dsp:nvSpPr>
      <dsp:spPr>
        <a:xfrm>
          <a:off x="1497177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2FF98-70A0-4EF8-B913-288CFC484F85}">
      <dsp:nvSpPr>
        <dsp:cNvPr id="0" name=""/>
        <dsp:cNvSpPr/>
      </dsp:nvSpPr>
      <dsp:spPr>
        <a:xfrm>
          <a:off x="998931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BA13F-B09E-4C14-B6B2-69885E32595F}">
      <dsp:nvSpPr>
        <dsp:cNvPr id="0" name=""/>
        <dsp:cNvSpPr/>
      </dsp:nvSpPr>
      <dsp:spPr>
        <a:xfrm>
          <a:off x="499872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6F008-26EE-4310-BBFF-F49DE7CA60BF}">
      <dsp:nvSpPr>
        <dsp:cNvPr id="0" name=""/>
        <dsp:cNvSpPr/>
      </dsp:nvSpPr>
      <dsp:spPr>
        <a:xfrm>
          <a:off x="1625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AC785-7FB9-45FF-B320-472D842B11FE}">
      <dsp:nvSpPr>
        <dsp:cNvPr id="0" name=""/>
        <dsp:cNvSpPr/>
      </dsp:nvSpPr>
      <dsp:spPr>
        <a:xfrm>
          <a:off x="0" y="3792043"/>
          <a:ext cx="2734259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rgbClr val="FFFFFF"/>
              </a:solidFill>
              <a:latin typeface="+mj-lt"/>
            </a:rPr>
            <a:t>As-a-service </a:t>
          </a:r>
          <a:r>
            <a:rPr lang="nl-NL" sz="2100" kern="1200" dirty="0" err="1">
              <a:solidFill>
                <a:srgbClr val="FFFFFF"/>
              </a:solidFill>
              <a:latin typeface="+mj-lt"/>
            </a:rPr>
            <a:t>models</a:t>
          </a:r>
          <a:endParaRPr lang="nl-NL" sz="2100" kern="1200" dirty="0">
            <a:solidFill>
              <a:srgbClr val="FFFFFF"/>
            </a:solidFill>
            <a:latin typeface="+mj-lt"/>
          </a:endParaRPr>
        </a:p>
      </dsp:txBody>
      <dsp:txXfrm>
        <a:off x="0" y="3792043"/>
        <a:ext cx="2734259" cy="600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AED53-BDB8-4BDA-BEF5-F95A95143615}">
      <dsp:nvSpPr>
        <dsp:cNvPr id="0" name=""/>
        <dsp:cNvSpPr/>
      </dsp:nvSpPr>
      <dsp:spPr>
        <a:xfrm>
          <a:off x="7894726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9FEB0-EF11-4CAB-89BB-CD2C1C2A5FAB}">
      <dsp:nvSpPr>
        <dsp:cNvPr id="0" name=""/>
        <dsp:cNvSpPr/>
      </dsp:nvSpPr>
      <dsp:spPr>
        <a:xfrm>
          <a:off x="7467193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13FF5-3FD6-4945-AC8B-DC75BC8344FD}">
      <dsp:nvSpPr>
        <dsp:cNvPr id="0" name=""/>
        <dsp:cNvSpPr/>
      </dsp:nvSpPr>
      <dsp:spPr>
        <a:xfrm>
          <a:off x="7039660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66629-D6C0-44E0-899D-E8BC67EEC4D0}">
      <dsp:nvSpPr>
        <dsp:cNvPr id="0" name=""/>
        <dsp:cNvSpPr/>
      </dsp:nvSpPr>
      <dsp:spPr>
        <a:xfrm>
          <a:off x="6612940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232FC-A821-422F-B403-526279F66F57}">
      <dsp:nvSpPr>
        <dsp:cNvPr id="0" name=""/>
        <dsp:cNvSpPr/>
      </dsp:nvSpPr>
      <dsp:spPr>
        <a:xfrm>
          <a:off x="6185408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BDD05-D907-45A7-BDFF-453475E7A29D}">
      <dsp:nvSpPr>
        <dsp:cNvPr id="0" name=""/>
        <dsp:cNvSpPr/>
      </dsp:nvSpPr>
      <dsp:spPr>
        <a:xfrm>
          <a:off x="5524601" y="2788752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88934-FD4C-4A58-B82B-0F74A7A0C44F}">
      <dsp:nvSpPr>
        <dsp:cNvPr id="0" name=""/>
        <dsp:cNvSpPr/>
      </dsp:nvSpPr>
      <dsp:spPr>
        <a:xfrm>
          <a:off x="7514336" y="24235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8FEE5-E2D3-4EA7-B202-D8F26377925D}">
      <dsp:nvSpPr>
        <dsp:cNvPr id="0" name=""/>
        <dsp:cNvSpPr/>
      </dsp:nvSpPr>
      <dsp:spPr>
        <a:xfrm>
          <a:off x="7514336" y="339072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B34D9-828D-4BF9-90BF-FC8B60AD35A5}">
      <dsp:nvSpPr>
        <dsp:cNvPr id="0" name=""/>
        <dsp:cNvSpPr/>
      </dsp:nvSpPr>
      <dsp:spPr>
        <a:xfrm>
          <a:off x="7722412" y="2632983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A8AD-3E55-4F25-AEF9-54296466433C}">
      <dsp:nvSpPr>
        <dsp:cNvPr id="0" name=""/>
        <dsp:cNvSpPr/>
      </dsp:nvSpPr>
      <dsp:spPr>
        <a:xfrm>
          <a:off x="7736230" y="3182395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E9538-0016-423A-B5F0-2CAF01BD1488}">
      <dsp:nvSpPr>
        <dsp:cNvPr id="0" name=""/>
        <dsp:cNvSpPr/>
      </dsp:nvSpPr>
      <dsp:spPr>
        <a:xfrm>
          <a:off x="2969158" y="1841093"/>
          <a:ext cx="2361996" cy="23622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of </a:t>
          </a:r>
          <a:r>
            <a:rPr lang="nl-NL" sz="22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opportunities</a:t>
          </a:r>
          <a:endParaRPr lang="nl-NL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15064" y="2187035"/>
        <a:ext cx="1670184" cy="1670357"/>
      </dsp:txXfrm>
    </dsp:sp>
    <dsp:sp modelId="{1CD60EB6-DC32-4C1A-9336-B6B347871B9E}">
      <dsp:nvSpPr>
        <dsp:cNvPr id="0" name=""/>
        <dsp:cNvSpPr/>
      </dsp:nvSpPr>
      <dsp:spPr>
        <a:xfrm>
          <a:off x="2792780" y="1639284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881BD-CAB9-4F81-A93A-176EAE1C103B}">
      <dsp:nvSpPr>
        <dsp:cNvPr id="0" name=""/>
        <dsp:cNvSpPr/>
      </dsp:nvSpPr>
      <dsp:spPr>
        <a:xfrm>
          <a:off x="2493670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8EC57-8744-4244-B462-6543533FF4A1}">
      <dsp:nvSpPr>
        <dsp:cNvPr id="0" name=""/>
        <dsp:cNvSpPr/>
      </dsp:nvSpPr>
      <dsp:spPr>
        <a:xfrm>
          <a:off x="1995424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9D951-F31D-4D79-A635-00DE0B0278CE}">
      <dsp:nvSpPr>
        <dsp:cNvPr id="0" name=""/>
        <dsp:cNvSpPr/>
      </dsp:nvSpPr>
      <dsp:spPr>
        <a:xfrm>
          <a:off x="1497177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A70CF-83B5-4821-865D-FBEA85804425}">
      <dsp:nvSpPr>
        <dsp:cNvPr id="0" name=""/>
        <dsp:cNvSpPr/>
      </dsp:nvSpPr>
      <dsp:spPr>
        <a:xfrm>
          <a:off x="998931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9FF40-5E82-4B16-8B7C-85BAFC1BA7CA}">
      <dsp:nvSpPr>
        <dsp:cNvPr id="0" name=""/>
        <dsp:cNvSpPr/>
      </dsp:nvSpPr>
      <dsp:spPr>
        <a:xfrm>
          <a:off x="499872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78FB9-EAEE-424D-971E-3FCBB0DA350D}">
      <dsp:nvSpPr>
        <dsp:cNvPr id="0" name=""/>
        <dsp:cNvSpPr/>
      </dsp:nvSpPr>
      <dsp:spPr>
        <a:xfrm>
          <a:off x="1625" y="1392969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E82D1-19C3-4753-BCC5-15C6C22E32F3}">
      <dsp:nvSpPr>
        <dsp:cNvPr id="0" name=""/>
        <dsp:cNvSpPr/>
      </dsp:nvSpPr>
      <dsp:spPr>
        <a:xfrm>
          <a:off x="0" y="790995"/>
          <a:ext cx="2734259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>
              <a:solidFill>
                <a:srgbClr val="FFFFFF"/>
              </a:solidFill>
              <a:latin typeface="+mj-lt"/>
            </a:rPr>
            <a:t>Ubiquitous</a:t>
          </a:r>
          <a:r>
            <a:rPr lang="nl-NL" sz="2100" kern="1200" dirty="0">
              <a:solidFill>
                <a:srgbClr val="FFFFFF"/>
              </a:solidFill>
              <a:latin typeface="+mj-lt"/>
            </a:rPr>
            <a:t> computing</a:t>
          </a:r>
        </a:p>
      </dsp:txBody>
      <dsp:txXfrm>
        <a:off x="0" y="790995"/>
        <a:ext cx="2734259" cy="600056"/>
      </dsp:txXfrm>
    </dsp:sp>
    <dsp:sp modelId="{079E2050-3772-41F5-8286-714A86BCFF35}">
      <dsp:nvSpPr>
        <dsp:cNvPr id="0" name=""/>
        <dsp:cNvSpPr/>
      </dsp:nvSpPr>
      <dsp:spPr>
        <a:xfrm>
          <a:off x="2308352" y="2788752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05535-5F75-4D76-9BA9-1A76A6023D26}">
      <dsp:nvSpPr>
        <dsp:cNvPr id="0" name=""/>
        <dsp:cNvSpPr/>
      </dsp:nvSpPr>
      <dsp:spPr>
        <a:xfrm>
          <a:off x="1846681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C1738-A443-484A-90DE-165FC9DB7DB6}">
      <dsp:nvSpPr>
        <dsp:cNvPr id="0" name=""/>
        <dsp:cNvSpPr/>
      </dsp:nvSpPr>
      <dsp:spPr>
        <a:xfrm>
          <a:off x="1385824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77DD6-1253-4224-AB45-8F51F5DB8AE9}">
      <dsp:nvSpPr>
        <dsp:cNvPr id="0" name=""/>
        <dsp:cNvSpPr/>
      </dsp:nvSpPr>
      <dsp:spPr>
        <a:xfrm>
          <a:off x="924153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7D9B8-1000-41D0-BE4D-089FF6DB120A}">
      <dsp:nvSpPr>
        <dsp:cNvPr id="0" name=""/>
        <dsp:cNvSpPr/>
      </dsp:nvSpPr>
      <dsp:spPr>
        <a:xfrm>
          <a:off x="463296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7DC2C-68EA-409E-B398-BDB1136D79E4}">
      <dsp:nvSpPr>
        <dsp:cNvPr id="0" name=""/>
        <dsp:cNvSpPr/>
      </dsp:nvSpPr>
      <dsp:spPr>
        <a:xfrm>
          <a:off x="1625" y="2905387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83F0E-D408-402C-9937-BEEDE18C8B8A}">
      <dsp:nvSpPr>
        <dsp:cNvPr id="0" name=""/>
        <dsp:cNvSpPr/>
      </dsp:nvSpPr>
      <dsp:spPr>
        <a:xfrm>
          <a:off x="0" y="2308400"/>
          <a:ext cx="2067763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rgbClr val="FFFFFF"/>
              </a:solidFill>
              <a:latin typeface="+mj-lt"/>
            </a:rPr>
            <a:t>Digital </a:t>
          </a:r>
          <a:r>
            <a:rPr lang="nl-NL" sz="2100" kern="1200" dirty="0" err="1">
              <a:solidFill>
                <a:srgbClr val="FFFFFF"/>
              </a:solidFill>
              <a:latin typeface="+mj-lt"/>
            </a:rPr>
            <a:t>Transformation</a:t>
          </a:r>
          <a:endParaRPr lang="nl-NL" sz="2100" kern="1200" dirty="0">
            <a:solidFill>
              <a:srgbClr val="FFFFFF"/>
            </a:solidFill>
            <a:latin typeface="+mj-lt"/>
          </a:endParaRPr>
        </a:p>
      </dsp:txBody>
      <dsp:txXfrm>
        <a:off x="0" y="2308400"/>
        <a:ext cx="2067763" cy="600056"/>
      </dsp:txXfrm>
    </dsp:sp>
    <dsp:sp modelId="{EECD0A5D-BECF-48F7-B718-A3F2998A3BE0}">
      <dsp:nvSpPr>
        <dsp:cNvPr id="0" name=""/>
        <dsp:cNvSpPr/>
      </dsp:nvSpPr>
      <dsp:spPr>
        <a:xfrm>
          <a:off x="2792780" y="3919037"/>
          <a:ext cx="466547" cy="466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2E61C-AF11-4FA4-B04F-F4D81239F797}">
      <dsp:nvSpPr>
        <dsp:cNvPr id="0" name=""/>
        <dsp:cNvSpPr/>
      </dsp:nvSpPr>
      <dsp:spPr>
        <a:xfrm>
          <a:off x="2493670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0904D-2C78-43ED-8A3D-C7BC486EB9B3}">
      <dsp:nvSpPr>
        <dsp:cNvPr id="0" name=""/>
        <dsp:cNvSpPr/>
      </dsp:nvSpPr>
      <dsp:spPr>
        <a:xfrm>
          <a:off x="1995424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373E5-DCAC-4A1D-8D84-FBE23F19C327}">
      <dsp:nvSpPr>
        <dsp:cNvPr id="0" name=""/>
        <dsp:cNvSpPr/>
      </dsp:nvSpPr>
      <dsp:spPr>
        <a:xfrm>
          <a:off x="1497177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2FF98-70A0-4EF8-B913-288CFC484F85}">
      <dsp:nvSpPr>
        <dsp:cNvPr id="0" name=""/>
        <dsp:cNvSpPr/>
      </dsp:nvSpPr>
      <dsp:spPr>
        <a:xfrm>
          <a:off x="998931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BA13F-B09E-4C14-B6B2-69885E32595F}">
      <dsp:nvSpPr>
        <dsp:cNvPr id="0" name=""/>
        <dsp:cNvSpPr/>
      </dsp:nvSpPr>
      <dsp:spPr>
        <a:xfrm>
          <a:off x="499872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6F008-26EE-4310-BBFF-F49DE7CA60BF}">
      <dsp:nvSpPr>
        <dsp:cNvPr id="0" name=""/>
        <dsp:cNvSpPr/>
      </dsp:nvSpPr>
      <dsp:spPr>
        <a:xfrm>
          <a:off x="1625" y="4394401"/>
          <a:ext cx="233273" cy="2332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AC785-7FB9-45FF-B320-472D842B11FE}">
      <dsp:nvSpPr>
        <dsp:cNvPr id="0" name=""/>
        <dsp:cNvSpPr/>
      </dsp:nvSpPr>
      <dsp:spPr>
        <a:xfrm>
          <a:off x="0" y="3792043"/>
          <a:ext cx="2734259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rgbClr val="FFFFFF"/>
              </a:solidFill>
              <a:latin typeface="+mj-lt"/>
            </a:rPr>
            <a:t>As-a-service </a:t>
          </a:r>
          <a:r>
            <a:rPr lang="nl-NL" sz="2100" kern="1200" dirty="0" err="1">
              <a:solidFill>
                <a:srgbClr val="FFFFFF"/>
              </a:solidFill>
              <a:latin typeface="+mj-lt"/>
            </a:rPr>
            <a:t>models</a:t>
          </a:r>
          <a:endParaRPr lang="nl-NL" sz="2100" kern="1200" dirty="0">
            <a:solidFill>
              <a:srgbClr val="FFFFFF"/>
            </a:solidFill>
            <a:latin typeface="+mj-lt"/>
          </a:endParaRPr>
        </a:p>
      </dsp:txBody>
      <dsp:txXfrm>
        <a:off x="0" y="3792043"/>
        <a:ext cx="2734259" cy="600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526E71-E035-DF47-A842-E01C2A501F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5A1055-1246-7A4F-99C1-0B58CE459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297B-D4FC-9342-8C15-91475C1ED7CC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6EDD3-A426-F94B-84E1-B8146CE2D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C03CD-D2D2-8441-AA69-C7DD2917AF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5636B-5CCB-F345-8CAA-41224EC1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12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213BC-8922-B74E-B95B-8B626324DED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FB380-7687-B742-93C6-981B8F75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9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Good</a:t>
            </a:r>
            <a:r>
              <a:rPr lang="nl-NL" dirty="0"/>
              <a:t> evening. My name is Olivier Giraud. I </a:t>
            </a:r>
            <a:r>
              <a:rPr lang="nl-NL" dirty="0" err="1"/>
              <a:t>am</a:t>
            </a:r>
            <a:r>
              <a:rPr lang="nl-NL" dirty="0"/>
              <a:t> a marketer. And a Frenchman. And </a:t>
            </a:r>
            <a:r>
              <a:rPr lang="nl-NL" dirty="0" err="1"/>
              <a:t>today</a:t>
            </a:r>
            <a:r>
              <a:rPr lang="nl-NL" dirty="0"/>
              <a:t> </a:t>
            </a:r>
            <a:r>
              <a:rPr lang="nl-NL" dirty="0" err="1"/>
              <a:t>I’m</a:t>
            </a:r>
            <a:r>
              <a:rPr lang="nl-NL" dirty="0"/>
              <a:t>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explain</a:t>
            </a:r>
            <a:r>
              <a:rPr lang="nl-NL" dirty="0"/>
              <a:t> </a:t>
            </a:r>
            <a:r>
              <a:rPr lang="nl-NL" dirty="0" err="1"/>
              <a:t>why</a:t>
            </a:r>
            <a:r>
              <a:rPr lang="nl-NL" dirty="0"/>
              <a:t> I </a:t>
            </a:r>
            <a:r>
              <a:rPr lang="nl-NL" dirty="0" err="1"/>
              <a:t>think</a:t>
            </a:r>
            <a:r>
              <a:rPr lang="nl-NL" dirty="0"/>
              <a:t> marketers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interested</a:t>
            </a:r>
            <a:r>
              <a:rPr lang="nl-NL" dirty="0"/>
              <a:t> in </a:t>
            </a:r>
            <a:r>
              <a:rPr lang="nl-NL" dirty="0" err="1"/>
              <a:t>coding</a:t>
            </a:r>
            <a:r>
              <a:rPr lang="nl-NL" dirty="0"/>
              <a:t>. </a:t>
            </a:r>
            <a:r>
              <a:rPr lang="nl-NL" dirty="0" err="1"/>
              <a:t>Aka</a:t>
            </a:r>
            <a:r>
              <a:rPr lang="nl-NL" dirty="0"/>
              <a:t> software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1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a </a:t>
            </a:r>
            <a:r>
              <a:rPr lang="nl-NL" dirty="0" err="1"/>
              <a:t>couple</a:t>
            </a:r>
            <a:r>
              <a:rPr lang="nl-NL" dirty="0"/>
              <a:t> of decades a few major changes have taken </a:t>
            </a:r>
            <a:r>
              <a:rPr lang="nl-NL" dirty="0" err="1"/>
              <a:t>place</a:t>
            </a:r>
            <a:r>
              <a:rPr lang="nl-NL" dirty="0"/>
              <a:t>. First of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we’ve</a:t>
            </a:r>
            <a:r>
              <a:rPr lang="nl-NL" dirty="0"/>
              <a:t> </a:t>
            </a:r>
            <a:r>
              <a:rPr lang="nl-NL" dirty="0" err="1"/>
              <a:t>seen</a:t>
            </a:r>
            <a:r>
              <a:rPr lang="nl-NL" dirty="0"/>
              <a:t> </a:t>
            </a:r>
            <a:r>
              <a:rPr lang="nl-NL" dirty="0" err="1"/>
              <a:t>Moore’s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</a:t>
            </a:r>
            <a:r>
              <a:rPr lang="nl-NL" dirty="0" err="1"/>
              <a:t>practice</a:t>
            </a:r>
            <a:r>
              <a:rPr lang="nl-NL" dirty="0"/>
              <a:t>: </a:t>
            </a:r>
            <a:r>
              <a:rPr lang="nl-NL" dirty="0" err="1"/>
              <a:t>lots</a:t>
            </a:r>
            <a:r>
              <a:rPr lang="nl-NL" dirty="0"/>
              <a:t> of computer power, </a:t>
            </a:r>
            <a:r>
              <a:rPr lang="nl-NL" dirty="0" err="1"/>
              <a:t>becoming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cheap</a:t>
            </a:r>
            <a:r>
              <a:rPr lang="nl-NL" dirty="0"/>
              <a:t> and </a:t>
            </a:r>
            <a:r>
              <a:rPr lang="nl-NL" dirty="0" err="1"/>
              <a:t>available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fingertips</a:t>
            </a:r>
            <a:r>
              <a:rPr lang="nl-NL" dirty="0"/>
              <a:t>. </a:t>
            </a:r>
            <a:r>
              <a:rPr lang="nl-NL" dirty="0" err="1"/>
              <a:t>Once</a:t>
            </a:r>
            <a:r>
              <a:rPr lang="nl-NL" dirty="0"/>
              <a:t> </a:t>
            </a:r>
            <a:r>
              <a:rPr lang="nl-NL" dirty="0" err="1"/>
              <a:t>simple</a:t>
            </a:r>
            <a:r>
              <a:rPr lang="nl-NL" dirty="0"/>
              <a:t> and slow, machines have </a:t>
            </a:r>
            <a:r>
              <a:rPr lang="nl-NL" dirty="0" err="1"/>
              <a:t>shrunk</a:t>
            </a:r>
            <a:r>
              <a:rPr lang="nl-NL" dirty="0"/>
              <a:t> in </a:t>
            </a:r>
            <a:r>
              <a:rPr lang="nl-NL" dirty="0" err="1"/>
              <a:t>size</a:t>
            </a:r>
            <a:r>
              <a:rPr lang="nl-NL" dirty="0"/>
              <a:t> and make </a:t>
            </a:r>
            <a:r>
              <a:rPr lang="nl-NL" dirty="0" err="1"/>
              <a:t>incredible</a:t>
            </a:r>
            <a:r>
              <a:rPr lang="nl-NL" dirty="0"/>
              <a:t> </a:t>
            </a:r>
            <a:r>
              <a:rPr lang="nl-NL" dirty="0" err="1"/>
              <a:t>things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7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Taking</a:t>
            </a:r>
            <a:r>
              <a:rPr lang="nl-NL" dirty="0"/>
              <a:t> advantage of </a:t>
            </a:r>
            <a:r>
              <a:rPr lang="nl-NL" dirty="0" err="1"/>
              <a:t>Moore’s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,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large companies are </a:t>
            </a:r>
            <a:r>
              <a:rPr lang="nl-NL" dirty="0" err="1"/>
              <a:t>become</a:t>
            </a:r>
            <a:r>
              <a:rPr lang="nl-NL" dirty="0"/>
              <a:t> ever </a:t>
            </a:r>
            <a:r>
              <a:rPr lang="nl-NL" dirty="0" err="1"/>
              <a:t>larger</a:t>
            </a:r>
            <a:r>
              <a:rPr lang="nl-NL" dirty="0"/>
              <a:t> and </a:t>
            </a:r>
            <a:r>
              <a:rPr lang="nl-NL" dirty="0" err="1"/>
              <a:t>they</a:t>
            </a:r>
            <a:r>
              <a:rPr lang="nl-NL" dirty="0"/>
              <a:t> offer computing and </a:t>
            </a:r>
            <a:r>
              <a:rPr lang="nl-NL" dirty="0" err="1"/>
              <a:t>the</a:t>
            </a:r>
            <a:r>
              <a:rPr lang="nl-NL" dirty="0"/>
              <a:t> power of code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cloud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94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Thanks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these </a:t>
            </a:r>
            <a:r>
              <a:rPr lang="nl-NL" dirty="0" err="1"/>
              <a:t>developments</a:t>
            </a:r>
            <a:r>
              <a:rPr lang="nl-NL" dirty="0"/>
              <a:t> we </a:t>
            </a:r>
            <a:r>
              <a:rPr lang="nl-NL" dirty="0" err="1"/>
              <a:t>see</a:t>
            </a:r>
            <a:r>
              <a:rPr lang="nl-NL" dirty="0"/>
              <a:t>,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words</a:t>
            </a:r>
            <a:r>
              <a:rPr lang="nl-NL" dirty="0"/>
              <a:t> of Marc </a:t>
            </a:r>
            <a:r>
              <a:rPr lang="nl-NL" dirty="0" err="1"/>
              <a:t>Andreessen</a:t>
            </a:r>
            <a:r>
              <a:rPr lang="nl-NL" dirty="0"/>
              <a:t>, </a:t>
            </a:r>
            <a:r>
              <a:rPr lang="nl-NL" dirty="0" err="1"/>
              <a:t>that</a:t>
            </a:r>
            <a:r>
              <a:rPr lang="nl-NL" dirty="0"/>
              <a:t> software is </a:t>
            </a:r>
            <a:r>
              <a:rPr lang="nl-NL" dirty="0" err="1"/>
              <a:t>eating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world</a:t>
            </a:r>
            <a:r>
              <a:rPr lang="nl-NL" dirty="0"/>
              <a:t>. </a:t>
            </a:r>
          </a:p>
          <a:p>
            <a:r>
              <a:rPr lang="nl-NL" dirty="0"/>
              <a:t>Or as Microsoft puts </a:t>
            </a:r>
            <a:r>
              <a:rPr lang="nl-NL" dirty="0" err="1"/>
              <a:t>it</a:t>
            </a:r>
            <a:r>
              <a:rPr lang="nl-NL" dirty="0"/>
              <a:t>: </a:t>
            </a:r>
            <a:r>
              <a:rPr lang="nl-NL" dirty="0" err="1"/>
              <a:t>every</a:t>
            </a:r>
            <a:r>
              <a:rPr lang="nl-NL" dirty="0"/>
              <a:t> company is </a:t>
            </a:r>
            <a:r>
              <a:rPr lang="nl-NL" dirty="0" err="1"/>
              <a:t>becoming</a:t>
            </a:r>
            <a:r>
              <a:rPr lang="nl-NL" dirty="0"/>
              <a:t> a software company. </a:t>
            </a:r>
          </a:p>
          <a:p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Andreessen</a:t>
            </a:r>
            <a:r>
              <a:rPr lang="nl-NL" dirty="0"/>
              <a:t> </a:t>
            </a:r>
            <a:r>
              <a:rPr lang="nl-NL" dirty="0" err="1"/>
              <a:t>wrote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piece in 2011 we are </a:t>
            </a:r>
            <a:r>
              <a:rPr lang="nl-NL" dirty="0" err="1"/>
              <a:t>seeing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largest</a:t>
            </a:r>
            <a:r>
              <a:rPr lang="nl-NL" dirty="0"/>
              <a:t> companies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world</a:t>
            </a:r>
            <a:r>
              <a:rPr lang="nl-NL" dirty="0"/>
              <a:t>, are </a:t>
            </a:r>
            <a:r>
              <a:rPr lang="nl-NL" dirty="0" err="1"/>
              <a:t>technology</a:t>
            </a:r>
            <a:r>
              <a:rPr lang="nl-NL" dirty="0"/>
              <a:t> companies.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1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of a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illustration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automobile </a:t>
            </a:r>
            <a:r>
              <a:rPr lang="nl-NL" dirty="0" err="1"/>
              <a:t>industry</a:t>
            </a:r>
            <a:r>
              <a:rPr lang="nl-NL" dirty="0"/>
              <a:t>.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remains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industry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physical</a:t>
            </a:r>
            <a:r>
              <a:rPr lang="nl-NL" dirty="0"/>
              <a:t> </a:t>
            </a:r>
            <a:r>
              <a:rPr lang="nl-NL" dirty="0" err="1"/>
              <a:t>products</a:t>
            </a:r>
            <a:r>
              <a:rPr lang="nl-NL" dirty="0"/>
              <a:t>. But even </a:t>
            </a:r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products</a:t>
            </a:r>
            <a:r>
              <a:rPr lang="nl-NL" dirty="0"/>
              <a:t> are </a:t>
            </a:r>
            <a:r>
              <a:rPr lang="nl-NL" dirty="0" err="1"/>
              <a:t>increasingly</a:t>
            </a:r>
            <a:r>
              <a:rPr lang="nl-NL" dirty="0"/>
              <a:t> </a:t>
            </a:r>
            <a:r>
              <a:rPr lang="nl-NL" dirty="0" err="1"/>
              <a:t>becoming</a:t>
            </a:r>
            <a:r>
              <a:rPr lang="nl-NL" dirty="0"/>
              <a:t> software-</a:t>
            </a:r>
            <a:r>
              <a:rPr lang="nl-NL" dirty="0" err="1"/>
              <a:t>enabled</a:t>
            </a:r>
            <a:r>
              <a:rPr lang="nl-NL" dirty="0"/>
              <a:t>, in </a:t>
            </a:r>
            <a:r>
              <a:rPr lang="nl-NL" dirty="0" err="1"/>
              <a:t>the</a:t>
            </a:r>
            <a:r>
              <a:rPr lang="nl-NL" dirty="0"/>
              <a:t> best and worst sense of </a:t>
            </a:r>
            <a:r>
              <a:rPr lang="nl-NL" dirty="0" err="1"/>
              <a:t>the</a:t>
            </a:r>
            <a:r>
              <a:rPr lang="nl-NL" dirty="0"/>
              <a:t> word. The </a:t>
            </a:r>
            <a:r>
              <a:rPr lang="nl-NL" dirty="0" err="1"/>
              <a:t>competitive</a:t>
            </a:r>
            <a:r>
              <a:rPr lang="nl-NL" dirty="0"/>
              <a:t> </a:t>
            </a:r>
            <a:r>
              <a:rPr lang="nl-NL" dirty="0" err="1"/>
              <a:t>battle</a:t>
            </a:r>
            <a:r>
              <a:rPr lang="nl-NL" dirty="0"/>
              <a:t> is </a:t>
            </a:r>
            <a:r>
              <a:rPr lang="nl-NL" dirty="0" err="1"/>
              <a:t>becoming</a:t>
            </a:r>
            <a:r>
              <a:rPr lang="nl-NL" dirty="0"/>
              <a:t> a </a:t>
            </a:r>
            <a:r>
              <a:rPr lang="nl-NL" dirty="0" err="1"/>
              <a:t>battle</a:t>
            </a:r>
            <a:r>
              <a:rPr lang="nl-NL" dirty="0"/>
              <a:t> on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develops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best software.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48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As a </a:t>
            </a:r>
            <a:r>
              <a:rPr lang="nl-NL" dirty="0" err="1"/>
              <a:t>result</a:t>
            </a:r>
            <a:r>
              <a:rPr lang="nl-NL" dirty="0"/>
              <a:t> of these </a:t>
            </a:r>
            <a:r>
              <a:rPr lang="nl-NL" dirty="0" err="1"/>
              <a:t>developments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no surprise </a:t>
            </a:r>
            <a:r>
              <a:rPr lang="nl-NL" dirty="0" err="1"/>
              <a:t>to</a:t>
            </a:r>
            <a:r>
              <a:rPr lang="nl-NL" dirty="0"/>
              <a:t> discover </a:t>
            </a:r>
            <a:r>
              <a:rPr lang="nl-NL" dirty="0" err="1"/>
              <a:t>that</a:t>
            </a:r>
            <a:r>
              <a:rPr lang="nl-NL" dirty="0"/>
              <a:t> software </a:t>
            </a:r>
            <a:r>
              <a:rPr lang="nl-NL" dirty="0" err="1"/>
              <a:t>developers</a:t>
            </a:r>
            <a:r>
              <a:rPr lang="nl-NL" dirty="0"/>
              <a:t> are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in </a:t>
            </a:r>
            <a:r>
              <a:rPr lang="nl-NL" dirty="0" err="1"/>
              <a:t>demand</a:t>
            </a:r>
            <a:r>
              <a:rPr lang="nl-NL" dirty="0"/>
              <a:t>. In </a:t>
            </a:r>
            <a:r>
              <a:rPr lang="nl-NL" dirty="0" err="1"/>
              <a:t>fact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are </a:t>
            </a:r>
            <a:r>
              <a:rPr lang="nl-NL" dirty="0" err="1"/>
              <a:t>among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most </a:t>
            </a:r>
            <a:r>
              <a:rPr lang="nl-NL" dirty="0" err="1"/>
              <a:t>sought-after</a:t>
            </a:r>
            <a:r>
              <a:rPr lang="nl-NL" dirty="0"/>
              <a:t> employees in </a:t>
            </a:r>
            <a:r>
              <a:rPr lang="nl-NL" dirty="0" err="1"/>
              <a:t>the</a:t>
            </a:r>
            <a:r>
              <a:rPr lang="nl-NL" dirty="0"/>
              <a:t> Netherlands.</a:t>
            </a:r>
          </a:p>
          <a:p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way,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are </a:t>
            </a:r>
            <a:r>
              <a:rPr lang="nl-NL" dirty="0" err="1"/>
              <a:t>looking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job, </a:t>
            </a:r>
            <a:r>
              <a:rPr lang="nl-NL" dirty="0" err="1"/>
              <a:t>you’d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become</a:t>
            </a:r>
            <a:r>
              <a:rPr lang="nl-NL" dirty="0"/>
              <a:t> </a:t>
            </a:r>
            <a:r>
              <a:rPr lang="nl-NL" dirty="0" err="1"/>
              <a:t>either</a:t>
            </a:r>
            <a:r>
              <a:rPr lang="nl-NL" dirty="0"/>
              <a:t> a software </a:t>
            </a:r>
            <a:r>
              <a:rPr lang="nl-NL" dirty="0" err="1"/>
              <a:t>developer</a:t>
            </a:r>
            <a:r>
              <a:rPr lang="nl-NL" dirty="0"/>
              <a:t> or go </a:t>
            </a:r>
            <a:r>
              <a:rPr lang="nl-NL" dirty="0" err="1"/>
              <a:t>into</a:t>
            </a:r>
            <a:r>
              <a:rPr lang="nl-NL" dirty="0"/>
              <a:t> Sales…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31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problem</a:t>
            </a:r>
            <a:r>
              <a:rPr lang="nl-NL" dirty="0"/>
              <a:t> </a:t>
            </a:r>
            <a:r>
              <a:rPr lang="nl-NL" dirty="0" err="1"/>
              <a:t>that’s</a:t>
            </a:r>
            <a:r>
              <a:rPr lang="nl-NL" dirty="0"/>
              <a:t> </a:t>
            </a:r>
            <a:r>
              <a:rPr lang="nl-NL" dirty="0" err="1"/>
              <a:t>arising</a:t>
            </a:r>
            <a:r>
              <a:rPr lang="nl-NL" dirty="0"/>
              <a:t> is </a:t>
            </a:r>
            <a:r>
              <a:rPr lang="nl-NL" dirty="0" err="1"/>
              <a:t>that</a:t>
            </a:r>
            <a:r>
              <a:rPr lang="nl-NL" dirty="0"/>
              <a:t> companies </a:t>
            </a:r>
            <a:r>
              <a:rPr lang="nl-NL" dirty="0" err="1"/>
              <a:t>increasingly</a:t>
            </a:r>
            <a:r>
              <a:rPr lang="nl-NL" dirty="0"/>
              <a:t> want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differentiate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software. </a:t>
            </a:r>
            <a:r>
              <a:rPr lang="nl-NL" dirty="0" err="1"/>
              <a:t>There’s</a:t>
            </a:r>
            <a:r>
              <a:rPr lang="nl-NL" dirty="0"/>
              <a:t> a lot of software </a:t>
            </a:r>
            <a:r>
              <a:rPr lang="nl-NL" dirty="0" err="1"/>
              <a:t>around</a:t>
            </a:r>
            <a:r>
              <a:rPr lang="nl-NL" dirty="0"/>
              <a:t>, but </a:t>
            </a:r>
            <a:r>
              <a:rPr lang="nl-NL" dirty="0" err="1"/>
              <a:t>that’s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everyone</a:t>
            </a:r>
            <a:r>
              <a:rPr lang="nl-NL" dirty="0"/>
              <a:t>.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want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,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luck</a:t>
            </a:r>
            <a:r>
              <a:rPr lang="nl-NL" dirty="0"/>
              <a:t> </a:t>
            </a:r>
            <a:r>
              <a:rPr lang="nl-NL" dirty="0" err="1"/>
              <a:t>looking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software </a:t>
            </a:r>
            <a:r>
              <a:rPr lang="nl-NL" dirty="0" err="1"/>
              <a:t>developers</a:t>
            </a:r>
            <a:r>
              <a:rPr lang="nl-NL" dirty="0"/>
              <a:t>! In </a:t>
            </a:r>
            <a:r>
              <a:rPr lang="nl-NL" dirty="0" err="1"/>
              <a:t>the</a:t>
            </a:r>
            <a:r>
              <a:rPr lang="nl-NL" dirty="0"/>
              <a:t> traditional make-or-</a:t>
            </a:r>
            <a:r>
              <a:rPr lang="nl-NL" dirty="0" err="1"/>
              <a:t>buy</a:t>
            </a:r>
            <a:r>
              <a:rPr lang="nl-NL" dirty="0"/>
              <a:t> </a:t>
            </a:r>
            <a:r>
              <a:rPr lang="nl-NL" dirty="0" err="1"/>
              <a:t>trade</a:t>
            </a:r>
            <a:r>
              <a:rPr lang="nl-NL" dirty="0"/>
              <a:t>-off, </a:t>
            </a:r>
            <a:r>
              <a:rPr lang="nl-NL" dirty="0" err="1"/>
              <a:t>there</a:t>
            </a:r>
            <a:r>
              <a:rPr lang="nl-NL" dirty="0"/>
              <a:t> </a:t>
            </a:r>
            <a:r>
              <a:rPr lang="nl-NL" dirty="0" err="1"/>
              <a:t>isn’t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choice</a:t>
            </a:r>
            <a:r>
              <a:rPr lang="nl-NL" dirty="0"/>
              <a:t>.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can’t</a:t>
            </a:r>
            <a:r>
              <a:rPr lang="nl-NL" dirty="0"/>
              <a:t> make </a:t>
            </a:r>
            <a:r>
              <a:rPr lang="nl-NL" dirty="0" err="1"/>
              <a:t>much</a:t>
            </a:r>
            <a:r>
              <a:rPr lang="nl-NL" dirty="0"/>
              <a:t> without resources.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3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Every </a:t>
            </a:r>
            <a:r>
              <a:rPr lang="nl-NL" dirty="0" err="1"/>
              <a:t>challenge</a:t>
            </a:r>
            <a:r>
              <a:rPr lang="nl-NL" dirty="0"/>
              <a:t> </a:t>
            </a:r>
            <a:r>
              <a:rPr lang="nl-NL" dirty="0" err="1"/>
              <a:t>stimulates</a:t>
            </a:r>
            <a:r>
              <a:rPr lang="nl-NL" dirty="0"/>
              <a:t> </a:t>
            </a:r>
            <a:r>
              <a:rPr lang="nl-NL" dirty="0" err="1"/>
              <a:t>enterpreneurs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jump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world</a:t>
            </a:r>
            <a:r>
              <a:rPr lang="nl-NL" dirty="0"/>
              <a:t> of new </a:t>
            </a:r>
            <a:r>
              <a:rPr lang="nl-NL" dirty="0" err="1"/>
              <a:t>opportunities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other</a:t>
            </a:r>
            <a:r>
              <a:rPr lang="nl-NL" dirty="0"/>
              <a:t> side of </a:t>
            </a:r>
            <a:r>
              <a:rPr lang="nl-NL" dirty="0" err="1"/>
              <a:t>the</a:t>
            </a:r>
            <a:r>
              <a:rPr lang="nl-NL" dirty="0"/>
              <a:t> perfect storm </a:t>
            </a:r>
            <a:r>
              <a:rPr lang="nl-NL" dirty="0" err="1"/>
              <a:t>coin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emergence</a:t>
            </a:r>
            <a:r>
              <a:rPr lang="nl-NL" dirty="0"/>
              <a:t> of a new </a:t>
            </a:r>
            <a:r>
              <a:rPr lang="nl-NL" dirty="0" err="1"/>
              <a:t>category</a:t>
            </a:r>
            <a:r>
              <a:rPr lang="nl-NL" dirty="0"/>
              <a:t> of </a:t>
            </a:r>
            <a:r>
              <a:rPr lang="nl-NL" dirty="0" err="1"/>
              <a:t>products</a:t>
            </a:r>
            <a:r>
              <a:rPr lang="nl-NL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86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As a </a:t>
            </a:r>
            <a:r>
              <a:rPr lang="nl-NL" dirty="0" err="1"/>
              <a:t>resultat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hundred</a:t>
            </a:r>
            <a:r>
              <a:rPr lang="nl-NL" dirty="0"/>
              <a:t> low-code/no-code </a:t>
            </a:r>
            <a:r>
              <a:rPr lang="nl-NL" dirty="0" err="1"/>
              <a:t>products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market </a:t>
            </a:r>
            <a:r>
              <a:rPr lang="nl-NL" dirty="0" err="1"/>
              <a:t>available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24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All</a:t>
            </a:r>
            <a:r>
              <a:rPr lang="nl-NL" dirty="0"/>
              <a:t> these </a:t>
            </a:r>
            <a:r>
              <a:rPr lang="nl-NL" dirty="0" err="1"/>
              <a:t>vendors</a:t>
            </a:r>
            <a:r>
              <a:rPr lang="nl-NL" dirty="0"/>
              <a:t> </a:t>
            </a:r>
            <a:r>
              <a:rPr lang="nl-NL" dirty="0" err="1"/>
              <a:t>promise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8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When</a:t>
            </a:r>
            <a:r>
              <a:rPr lang="nl-NL" dirty="0"/>
              <a:t> I was preparing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I </a:t>
            </a:r>
            <a:r>
              <a:rPr lang="nl-NL" dirty="0" err="1"/>
              <a:t>realized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first </a:t>
            </a:r>
            <a:r>
              <a:rPr lang="nl-NL" dirty="0" err="1"/>
              <a:t>programming</a:t>
            </a:r>
            <a:r>
              <a:rPr lang="nl-NL" dirty="0"/>
              <a:t> </a:t>
            </a:r>
            <a:r>
              <a:rPr lang="nl-NL" dirty="0" err="1"/>
              <a:t>experience</a:t>
            </a:r>
            <a:r>
              <a:rPr lang="nl-NL" dirty="0"/>
              <a:t> </a:t>
            </a:r>
            <a:r>
              <a:rPr lang="nl-NL" dirty="0" err="1"/>
              <a:t>dated</a:t>
            </a:r>
            <a:r>
              <a:rPr lang="nl-NL" dirty="0"/>
              <a:t> back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teens</a:t>
            </a:r>
            <a:r>
              <a:rPr lang="nl-NL" dirty="0"/>
              <a:t>. We had a VCR and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mother</a:t>
            </a:r>
            <a:r>
              <a:rPr lang="nl-NL" dirty="0"/>
              <a:t> </a:t>
            </a:r>
            <a:r>
              <a:rPr lang="nl-NL" dirty="0" err="1"/>
              <a:t>couldn’t</a:t>
            </a:r>
            <a:r>
              <a:rPr lang="nl-NL" dirty="0"/>
              <a:t> </a:t>
            </a:r>
            <a:r>
              <a:rPr lang="nl-NL" dirty="0" err="1"/>
              <a:t>figure</a:t>
            </a:r>
            <a:r>
              <a:rPr lang="nl-NL" dirty="0"/>
              <a:t> out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program </a:t>
            </a:r>
            <a:r>
              <a:rPr lang="nl-NL" dirty="0" err="1"/>
              <a:t>the</a:t>
            </a:r>
            <a:r>
              <a:rPr lang="nl-NL" dirty="0"/>
              <a:t> taping of her </a:t>
            </a:r>
            <a:r>
              <a:rPr lang="nl-NL" dirty="0" err="1"/>
              <a:t>favorite</a:t>
            </a:r>
            <a:r>
              <a:rPr lang="nl-NL" dirty="0"/>
              <a:t> </a:t>
            </a:r>
            <a:r>
              <a:rPr lang="nl-NL" dirty="0" err="1"/>
              <a:t>TV-shows</a:t>
            </a:r>
            <a:r>
              <a:rPr lang="nl-NL" dirty="0"/>
              <a:t>. Just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machine, </a:t>
            </a:r>
            <a:r>
              <a:rPr lang="nl-NL" dirty="0" err="1"/>
              <a:t>tomorrow</a:t>
            </a:r>
            <a:r>
              <a:rPr lang="nl-NL" dirty="0"/>
              <a:t>, on </a:t>
            </a:r>
            <a:r>
              <a:rPr lang="nl-NL" dirty="0" err="1"/>
              <a:t>channel</a:t>
            </a:r>
            <a:r>
              <a:rPr lang="nl-NL" dirty="0"/>
              <a:t> 2, tape </a:t>
            </a:r>
            <a:r>
              <a:rPr lang="nl-NL" dirty="0" err="1"/>
              <a:t>the</a:t>
            </a:r>
            <a:r>
              <a:rPr lang="nl-NL" dirty="0"/>
              <a:t> TV from 20:30 </a:t>
            </a:r>
            <a:r>
              <a:rPr lang="nl-NL" dirty="0" err="1"/>
              <a:t>until</a:t>
            </a:r>
            <a:r>
              <a:rPr lang="nl-NL" dirty="0"/>
              <a:t> 22:30, was a </a:t>
            </a:r>
            <a:r>
              <a:rPr lang="nl-NL" dirty="0" err="1"/>
              <a:t>little</a:t>
            </a:r>
            <a:r>
              <a:rPr lang="nl-NL" dirty="0"/>
              <a:t> </a:t>
            </a:r>
            <a:r>
              <a:rPr lang="nl-NL" dirty="0" err="1"/>
              <a:t>complicated</a:t>
            </a:r>
            <a:r>
              <a:rPr lang="nl-NL" dirty="0"/>
              <a:t> a </a:t>
            </a:r>
            <a:r>
              <a:rPr lang="nl-NL" dirty="0" err="1"/>
              <a:t>task</a:t>
            </a:r>
            <a:r>
              <a:rPr lang="nl-NL" dirty="0"/>
              <a:t>. </a:t>
            </a:r>
            <a:r>
              <a:rPr lang="nl-NL" dirty="0" err="1"/>
              <a:t>Something</a:t>
            </a:r>
            <a:r>
              <a:rPr lang="nl-NL" dirty="0"/>
              <a:t> I </a:t>
            </a:r>
            <a:r>
              <a:rPr lang="nl-NL" dirty="0" err="1"/>
              <a:t>thought</a:t>
            </a:r>
            <a:r>
              <a:rPr lang="nl-NL" dirty="0"/>
              <a:t> was </a:t>
            </a:r>
            <a:r>
              <a:rPr lang="nl-NL" dirty="0" err="1"/>
              <a:t>fun</a:t>
            </a:r>
            <a:r>
              <a:rPr lang="nl-NL" dirty="0"/>
              <a:t> and easy </a:t>
            </a:r>
            <a:r>
              <a:rPr lang="nl-NL" dirty="0" err="1"/>
              <a:t>to</a:t>
            </a:r>
            <a:r>
              <a:rPr lang="nl-NL" dirty="0"/>
              <a:t> do. </a:t>
            </a:r>
            <a:r>
              <a:rPr lang="nl-NL" dirty="0" err="1"/>
              <a:t>So</a:t>
            </a:r>
            <a:r>
              <a:rPr lang="nl-NL" dirty="0"/>
              <a:t> I </a:t>
            </a:r>
            <a:r>
              <a:rPr lang="nl-NL" dirty="0" err="1"/>
              <a:t>got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program </a:t>
            </a:r>
            <a:r>
              <a:rPr lang="nl-NL" dirty="0" err="1"/>
              <a:t>the</a:t>
            </a:r>
            <a:r>
              <a:rPr lang="nl-NL" dirty="0"/>
              <a:t> VCR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parents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4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2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Because</a:t>
            </a:r>
            <a:r>
              <a:rPr lang="nl-NL" dirty="0"/>
              <a:t> of </a:t>
            </a:r>
            <a:r>
              <a:rPr lang="nl-NL" dirty="0" err="1"/>
              <a:t>my</a:t>
            </a:r>
            <a:r>
              <a:rPr lang="nl-NL" dirty="0"/>
              <a:t> interest </a:t>
            </a:r>
            <a:r>
              <a:rPr lang="nl-NL" dirty="0" err="1"/>
              <a:t>for</a:t>
            </a:r>
            <a:r>
              <a:rPr lang="nl-NL" dirty="0"/>
              <a:t> machines I </a:t>
            </a:r>
            <a:r>
              <a:rPr lang="nl-NL" dirty="0" err="1"/>
              <a:t>convinced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dad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get met a PC, a Pocket Computer. </a:t>
            </a:r>
            <a:r>
              <a:rPr lang="nl-NL" dirty="0" err="1"/>
              <a:t>This</a:t>
            </a:r>
            <a:r>
              <a:rPr lang="nl-NL" dirty="0"/>
              <a:t> was </a:t>
            </a:r>
            <a:r>
              <a:rPr lang="nl-NL" dirty="0" err="1"/>
              <a:t>my</a:t>
            </a:r>
            <a:r>
              <a:rPr lang="nl-NL" dirty="0"/>
              <a:t> first PC and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came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BASIC, a </a:t>
            </a:r>
            <a:r>
              <a:rPr lang="nl-NL" dirty="0" err="1"/>
              <a:t>simple</a:t>
            </a:r>
            <a:r>
              <a:rPr lang="nl-NL" dirty="0"/>
              <a:t> </a:t>
            </a:r>
            <a:r>
              <a:rPr lang="nl-NL" dirty="0" err="1"/>
              <a:t>programming</a:t>
            </a:r>
            <a:r>
              <a:rPr lang="nl-NL" dirty="0"/>
              <a:t> </a:t>
            </a:r>
            <a:r>
              <a:rPr lang="nl-NL" dirty="0" err="1"/>
              <a:t>language</a:t>
            </a:r>
            <a:r>
              <a:rPr lang="nl-NL" dirty="0"/>
              <a:t>, and I </a:t>
            </a:r>
            <a:r>
              <a:rPr lang="nl-NL" dirty="0" err="1"/>
              <a:t>started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such</a:t>
            </a:r>
            <a:r>
              <a:rPr lang="nl-NL" dirty="0"/>
              <a:t> a machine </a:t>
            </a:r>
            <a:r>
              <a:rPr lang="nl-NL" dirty="0" err="1"/>
              <a:t>works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17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basics of BASIC, I </a:t>
            </a:r>
            <a:r>
              <a:rPr lang="nl-NL" dirty="0" err="1"/>
              <a:t>understood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code </a:t>
            </a:r>
            <a:r>
              <a:rPr lang="nl-NL" dirty="0" err="1"/>
              <a:t>translates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a user </a:t>
            </a:r>
            <a:r>
              <a:rPr lang="nl-NL" dirty="0" err="1"/>
              <a:t>sees</a:t>
            </a:r>
            <a:r>
              <a:rPr lang="nl-NL" dirty="0"/>
              <a:t> and do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commands</a:t>
            </a:r>
            <a:r>
              <a:rPr lang="nl-NL" dirty="0"/>
              <a:t>… For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application</a:t>
            </a:r>
            <a:r>
              <a:rPr lang="nl-NL" dirty="0"/>
              <a:t>,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particular</a:t>
            </a:r>
            <a:r>
              <a:rPr lang="nl-NL" dirty="0"/>
              <a:t> machine,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communications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machines.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I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code and software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 went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university</a:t>
            </a:r>
            <a:r>
              <a:rPr lang="nl-NL" dirty="0"/>
              <a:t> and had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learn</a:t>
            </a:r>
            <a:r>
              <a:rPr lang="nl-NL" dirty="0"/>
              <a:t> basic software packages </a:t>
            </a:r>
            <a:r>
              <a:rPr lang="nl-NL" dirty="0" err="1"/>
              <a:t>that</a:t>
            </a:r>
            <a:r>
              <a:rPr lang="nl-NL" dirty="0"/>
              <a:t> made me </a:t>
            </a:r>
            <a:r>
              <a:rPr lang="nl-NL" dirty="0" err="1"/>
              <a:t>realize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code / software </a:t>
            </a:r>
            <a:r>
              <a:rPr lang="nl-NL" dirty="0" err="1"/>
              <a:t>can</a:t>
            </a:r>
            <a:r>
              <a:rPr lang="nl-NL" dirty="0"/>
              <a:t> help support and even </a:t>
            </a:r>
            <a:r>
              <a:rPr lang="nl-NL" dirty="0" err="1"/>
              <a:t>automate</a:t>
            </a:r>
            <a:r>
              <a:rPr lang="nl-NL" dirty="0"/>
              <a:t> business </a:t>
            </a:r>
            <a:r>
              <a:rPr lang="nl-NL" dirty="0" err="1"/>
              <a:t>processes</a:t>
            </a:r>
            <a:r>
              <a:rPr lang="nl-NL" dirty="0"/>
              <a:t>. And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way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play</a:t>
            </a:r>
            <a:r>
              <a:rPr lang="nl-NL" dirty="0"/>
              <a:t> games,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was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fun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When</a:t>
            </a:r>
            <a:r>
              <a:rPr lang="nl-NL" dirty="0"/>
              <a:t> in </a:t>
            </a:r>
            <a:r>
              <a:rPr lang="nl-NL" dirty="0" err="1"/>
              <a:t>my</a:t>
            </a:r>
            <a:r>
              <a:rPr lang="nl-NL" dirty="0"/>
              <a:t> first real marketing job I had </a:t>
            </a:r>
            <a:r>
              <a:rPr lang="nl-NL" dirty="0" err="1"/>
              <a:t>to</a:t>
            </a:r>
            <a:r>
              <a:rPr lang="nl-NL" dirty="0"/>
              <a:t> select a CRM package </a:t>
            </a:r>
            <a:r>
              <a:rPr lang="nl-NL" dirty="0" err="1"/>
              <a:t>to</a:t>
            </a:r>
            <a:r>
              <a:rPr lang="nl-NL" dirty="0"/>
              <a:t> support </a:t>
            </a:r>
            <a:r>
              <a:rPr lang="nl-NL" dirty="0" err="1"/>
              <a:t>the</a:t>
            </a:r>
            <a:r>
              <a:rPr lang="nl-NL" dirty="0"/>
              <a:t> lead </a:t>
            </a:r>
            <a:r>
              <a:rPr lang="nl-NL" dirty="0" err="1"/>
              <a:t>generation</a:t>
            </a:r>
            <a:r>
              <a:rPr lang="nl-NL" dirty="0"/>
              <a:t> and sales </a:t>
            </a:r>
            <a:r>
              <a:rPr lang="nl-NL" dirty="0" err="1"/>
              <a:t>processes</a:t>
            </a:r>
            <a:r>
              <a:rPr lang="nl-NL" dirty="0"/>
              <a:t>. Here I </a:t>
            </a:r>
            <a:r>
              <a:rPr lang="nl-NL" dirty="0" err="1"/>
              <a:t>realized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choose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off-</a:t>
            </a:r>
            <a:r>
              <a:rPr lang="nl-NL" dirty="0" err="1"/>
              <a:t>the</a:t>
            </a:r>
            <a:r>
              <a:rPr lang="nl-NL" dirty="0"/>
              <a:t>-</a:t>
            </a:r>
            <a:r>
              <a:rPr lang="nl-NL" dirty="0" err="1"/>
              <a:t>shelf</a:t>
            </a:r>
            <a:r>
              <a:rPr lang="nl-NL" dirty="0"/>
              <a:t> package,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can’t</a:t>
            </a:r>
            <a:r>
              <a:rPr lang="nl-NL" dirty="0"/>
              <a:t> have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. </a:t>
            </a:r>
            <a:r>
              <a:rPr lang="nl-NL" dirty="0" err="1"/>
              <a:t>You</a:t>
            </a:r>
            <a:r>
              <a:rPr lang="nl-NL" dirty="0"/>
              <a:t> have a long list of </a:t>
            </a:r>
            <a:r>
              <a:rPr lang="nl-NL" dirty="0" err="1"/>
              <a:t>requirements</a:t>
            </a:r>
            <a:r>
              <a:rPr lang="nl-NL" dirty="0"/>
              <a:t> and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match </a:t>
            </a:r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features, </a:t>
            </a:r>
            <a:r>
              <a:rPr lang="nl-NL" dirty="0" err="1"/>
              <a:t>you</a:t>
            </a:r>
            <a:r>
              <a:rPr lang="nl-NL" dirty="0"/>
              <a:t> must made </a:t>
            </a:r>
            <a:r>
              <a:rPr lang="nl-NL" dirty="0" err="1"/>
              <a:t>trade-offs</a:t>
            </a:r>
            <a:r>
              <a:rPr lang="nl-NL" dirty="0"/>
              <a:t>. Standard software is </a:t>
            </a:r>
            <a:r>
              <a:rPr lang="nl-NL" dirty="0" err="1"/>
              <a:t>great</a:t>
            </a:r>
            <a:r>
              <a:rPr lang="nl-NL" dirty="0"/>
              <a:t> but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isn’t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solution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everything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5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Fast</a:t>
            </a:r>
            <a:r>
              <a:rPr lang="nl-NL" dirty="0"/>
              <a:t> forward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years</a:t>
            </a:r>
            <a:r>
              <a:rPr lang="nl-NL" dirty="0"/>
              <a:t>. I </a:t>
            </a:r>
            <a:r>
              <a:rPr lang="nl-NL" dirty="0" err="1"/>
              <a:t>am</a:t>
            </a:r>
            <a:r>
              <a:rPr lang="nl-NL" dirty="0"/>
              <a:t> </a:t>
            </a:r>
            <a:r>
              <a:rPr lang="nl-NL" dirty="0" err="1"/>
              <a:t>since</a:t>
            </a:r>
            <a:r>
              <a:rPr lang="nl-NL" dirty="0"/>
              <a:t> a </a:t>
            </a:r>
            <a:r>
              <a:rPr lang="nl-NL" dirty="0" err="1"/>
              <a:t>couple</a:t>
            </a:r>
            <a:r>
              <a:rPr lang="nl-NL" dirty="0"/>
              <a:t> of </a:t>
            </a:r>
            <a:r>
              <a:rPr lang="nl-NL" dirty="0" err="1"/>
              <a:t>years</a:t>
            </a:r>
            <a:r>
              <a:rPr lang="nl-NL" dirty="0"/>
              <a:t> </a:t>
            </a:r>
            <a:r>
              <a:rPr lang="nl-NL" dirty="0" err="1"/>
              <a:t>responsible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Marketing &amp; Communication at </a:t>
            </a:r>
            <a:r>
              <a:rPr lang="nl-NL" dirty="0" err="1"/>
              <a:t>an</a:t>
            </a:r>
            <a:r>
              <a:rPr lang="nl-NL" dirty="0"/>
              <a:t> IT Service Provider, Valid. My team and I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software but we have </a:t>
            </a:r>
            <a:r>
              <a:rPr lang="nl-NL" dirty="0" err="1"/>
              <a:t>to</a:t>
            </a:r>
            <a:r>
              <a:rPr lang="nl-NL" dirty="0"/>
              <a:t> market software development. </a:t>
            </a:r>
            <a:r>
              <a:rPr lang="nl-NL" dirty="0" err="1"/>
              <a:t>Among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things</a:t>
            </a:r>
            <a:r>
              <a:rPr lang="nl-NL" dirty="0"/>
              <a:t>. My </a:t>
            </a:r>
            <a:r>
              <a:rPr lang="nl-NL" dirty="0" err="1"/>
              <a:t>colleagues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a standard package but code </a:t>
            </a:r>
            <a:r>
              <a:rPr lang="nl-NL" dirty="0" err="1"/>
              <a:t>custom</a:t>
            </a:r>
            <a:r>
              <a:rPr lang="nl-NL" dirty="0"/>
              <a:t>-made </a:t>
            </a:r>
            <a:r>
              <a:rPr lang="nl-NL" dirty="0" err="1"/>
              <a:t>solutions</a:t>
            </a:r>
            <a:r>
              <a:rPr lang="nl-NL" dirty="0"/>
              <a:t>.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specialize</a:t>
            </a:r>
            <a:r>
              <a:rPr lang="nl-NL" dirty="0"/>
              <a:t> in C#, </a:t>
            </a:r>
            <a:r>
              <a:rPr lang="nl-NL" dirty="0" err="1"/>
              <a:t>one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languages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look at </a:t>
            </a:r>
            <a:r>
              <a:rPr lang="nl-NL" dirty="0" err="1"/>
              <a:t>the</a:t>
            </a:r>
            <a:r>
              <a:rPr lang="nl-NL" dirty="0"/>
              <a:t> landscape of </a:t>
            </a:r>
            <a:r>
              <a:rPr lang="nl-NL" dirty="0" err="1"/>
              <a:t>Valid’s</a:t>
            </a:r>
            <a:r>
              <a:rPr lang="nl-NL" dirty="0"/>
              <a:t> Marketing team –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just</a:t>
            </a:r>
            <a:r>
              <a:rPr lang="nl-NL" dirty="0"/>
              <a:t> 3 </a:t>
            </a:r>
            <a:r>
              <a:rPr lang="nl-NL" dirty="0" err="1"/>
              <a:t>people</a:t>
            </a:r>
            <a:r>
              <a:rPr lang="nl-NL" dirty="0"/>
              <a:t> –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sort</a:t>
            </a:r>
            <a:r>
              <a:rPr lang="nl-NL" dirty="0"/>
              <a:t> of code in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shape</a:t>
            </a:r>
            <a:r>
              <a:rPr lang="nl-NL" dirty="0"/>
              <a:t> of form in </a:t>
            </a:r>
            <a:r>
              <a:rPr lang="nl-NL" dirty="0" err="1"/>
              <a:t>everything</a:t>
            </a:r>
            <a:r>
              <a:rPr lang="nl-NL" dirty="0"/>
              <a:t> we do: </a:t>
            </a:r>
            <a:r>
              <a:rPr lang="nl-NL" dirty="0" err="1"/>
              <a:t>our</a:t>
            </a:r>
            <a:r>
              <a:rPr lang="nl-NL" dirty="0"/>
              <a:t> website is </a:t>
            </a:r>
            <a:r>
              <a:rPr lang="nl-NL" dirty="0" err="1"/>
              <a:t>powered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a CMS and a marketing </a:t>
            </a:r>
            <a:r>
              <a:rPr lang="nl-NL" dirty="0" err="1"/>
              <a:t>automation</a:t>
            </a:r>
            <a:r>
              <a:rPr lang="nl-NL" dirty="0"/>
              <a:t> tool, we </a:t>
            </a:r>
            <a:r>
              <a:rPr lang="nl-NL" dirty="0" err="1"/>
              <a:t>use</a:t>
            </a:r>
            <a:r>
              <a:rPr lang="nl-NL" dirty="0"/>
              <a:t> Microsoft PowerBI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analytics</a:t>
            </a:r>
            <a:r>
              <a:rPr lang="nl-NL" dirty="0"/>
              <a:t> and Adobe Creative Cloud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graphical</a:t>
            </a:r>
            <a:r>
              <a:rPr lang="nl-NL" dirty="0"/>
              <a:t> </a:t>
            </a:r>
            <a:r>
              <a:rPr lang="nl-NL" dirty="0" err="1"/>
              <a:t>expresssion</a:t>
            </a:r>
            <a:r>
              <a:rPr lang="nl-NL" dirty="0"/>
              <a:t>. </a:t>
            </a:r>
            <a:r>
              <a:rPr lang="nl-NL" dirty="0" err="1"/>
              <a:t>Nothing</a:t>
            </a:r>
            <a:r>
              <a:rPr lang="nl-NL" dirty="0"/>
              <a:t> out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extraordinary</a:t>
            </a:r>
            <a:r>
              <a:rPr lang="nl-NL" dirty="0"/>
              <a:t> here. It </a:t>
            </a:r>
            <a:r>
              <a:rPr lang="nl-NL" dirty="0" err="1"/>
              <a:t>becomes</a:t>
            </a:r>
            <a:r>
              <a:rPr lang="nl-NL" dirty="0"/>
              <a:t> </a:t>
            </a:r>
            <a:r>
              <a:rPr lang="nl-NL" dirty="0" err="1"/>
              <a:t>complicated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look at </a:t>
            </a:r>
            <a:r>
              <a:rPr lang="nl-NL" dirty="0" err="1"/>
              <a:t>our</a:t>
            </a:r>
            <a:r>
              <a:rPr lang="nl-NL" dirty="0"/>
              <a:t> CRM and Account-</a:t>
            </a:r>
            <a:r>
              <a:rPr lang="nl-NL" dirty="0" err="1"/>
              <a:t>Based</a:t>
            </a:r>
            <a:r>
              <a:rPr lang="nl-NL" dirty="0"/>
              <a:t> Marketing </a:t>
            </a:r>
            <a:r>
              <a:rPr lang="nl-NL" dirty="0" err="1"/>
              <a:t>efforts</a:t>
            </a:r>
            <a:r>
              <a:rPr lang="nl-NL" dirty="0"/>
              <a:t>. No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4 </a:t>
            </a:r>
            <a:r>
              <a:rPr lang="nl-NL" dirty="0" err="1"/>
              <a:t>solutions</a:t>
            </a:r>
            <a:r>
              <a:rPr lang="nl-NL" dirty="0"/>
              <a:t>: </a:t>
            </a:r>
            <a:r>
              <a:rPr lang="nl-NL" dirty="0" err="1"/>
              <a:t>our</a:t>
            </a:r>
            <a:r>
              <a:rPr lang="nl-NL" dirty="0"/>
              <a:t> ERP system is </a:t>
            </a:r>
            <a:r>
              <a:rPr lang="nl-NL" dirty="0" err="1"/>
              <a:t>our</a:t>
            </a:r>
            <a:r>
              <a:rPr lang="nl-NL" dirty="0"/>
              <a:t> Sales CRM system, and we copy-paste stuff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Hubspot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CRM system and </a:t>
            </a:r>
            <a:r>
              <a:rPr lang="nl-NL" dirty="0" err="1"/>
              <a:t>our</a:t>
            </a:r>
            <a:r>
              <a:rPr lang="nl-NL" dirty="0"/>
              <a:t> account-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advertisign</a:t>
            </a:r>
            <a:r>
              <a:rPr lang="nl-NL" dirty="0"/>
              <a:t> platforms. </a:t>
            </a:r>
            <a:r>
              <a:rPr lang="nl-NL" dirty="0" err="1"/>
              <a:t>Everything</a:t>
            </a:r>
            <a:r>
              <a:rPr lang="nl-NL" dirty="0"/>
              <a:t> is off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shelf</a:t>
            </a:r>
            <a:r>
              <a:rPr lang="nl-NL" dirty="0"/>
              <a:t>,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configuration</a:t>
            </a:r>
            <a:r>
              <a:rPr lang="nl-NL" dirty="0"/>
              <a:t>, no </a:t>
            </a:r>
            <a:r>
              <a:rPr lang="nl-NL" dirty="0" err="1"/>
              <a:t>coding</a:t>
            </a:r>
            <a:r>
              <a:rPr lang="nl-NL" dirty="0"/>
              <a:t> </a:t>
            </a:r>
            <a:r>
              <a:rPr lang="nl-NL" dirty="0" err="1"/>
              <a:t>required</a:t>
            </a:r>
            <a:r>
              <a:rPr lang="nl-NL" dirty="0"/>
              <a:t> on </a:t>
            </a:r>
            <a:r>
              <a:rPr lang="nl-NL" dirty="0" err="1"/>
              <a:t>our</a:t>
            </a:r>
            <a:r>
              <a:rPr lang="nl-NL" dirty="0"/>
              <a:t> end. </a:t>
            </a:r>
            <a:r>
              <a:rPr lang="nl-NL" dirty="0" err="1"/>
              <a:t>Except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Office 365 and </a:t>
            </a:r>
            <a:r>
              <a:rPr lang="nl-NL" dirty="0" err="1"/>
              <a:t>the</a:t>
            </a:r>
            <a:r>
              <a:rPr lang="nl-NL" dirty="0"/>
              <a:t> CRM system, </a:t>
            </a:r>
            <a:r>
              <a:rPr lang="nl-NL" dirty="0" err="1"/>
              <a:t>everything</a:t>
            </a:r>
            <a:r>
              <a:rPr lang="nl-NL" dirty="0"/>
              <a:t> </a:t>
            </a:r>
            <a:r>
              <a:rPr lang="nl-NL" dirty="0" err="1"/>
              <a:t>else</a:t>
            </a:r>
            <a:r>
              <a:rPr lang="nl-NL" dirty="0"/>
              <a:t> is </a:t>
            </a:r>
            <a:r>
              <a:rPr lang="nl-NL" dirty="0" err="1"/>
              <a:t>purchased</a:t>
            </a:r>
            <a:r>
              <a:rPr lang="nl-NL" dirty="0"/>
              <a:t> without IT </a:t>
            </a:r>
            <a:r>
              <a:rPr lang="nl-NL" dirty="0" err="1"/>
              <a:t>involvement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IT-landscape is </a:t>
            </a:r>
            <a:r>
              <a:rPr lang="nl-NL" dirty="0" err="1"/>
              <a:t>just</a:t>
            </a:r>
            <a:r>
              <a:rPr lang="nl-NL" dirty="0"/>
              <a:t> a </a:t>
            </a:r>
            <a:r>
              <a:rPr lang="nl-NL" dirty="0" err="1"/>
              <a:t>reflection</a:t>
            </a:r>
            <a:r>
              <a:rPr lang="nl-NL" dirty="0"/>
              <a:t> of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happened</a:t>
            </a:r>
            <a:r>
              <a:rPr lang="nl-NL" dirty="0"/>
              <a:t> in Marketing </a:t>
            </a:r>
            <a:r>
              <a:rPr lang="nl-NL" dirty="0" err="1"/>
              <a:t>Techj</a:t>
            </a:r>
            <a:r>
              <a:rPr lang="nl-NL" dirty="0"/>
              <a:t>:  we are </a:t>
            </a:r>
            <a:r>
              <a:rPr lang="nl-NL" dirty="0" err="1"/>
              <a:t>blessed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plethora</a:t>
            </a:r>
            <a:r>
              <a:rPr lang="nl-NL" dirty="0"/>
              <a:t> of tools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choose</a:t>
            </a:r>
            <a:r>
              <a:rPr lang="nl-NL" dirty="0"/>
              <a:t> from…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B380-7687-B742-93C6-981B8F75B7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9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 pagin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0">
            <a:extLst>
              <a:ext uri="{FF2B5EF4-FFF2-40B4-BE49-F238E27FC236}">
                <a16:creationId xmlns:a16="http://schemas.microsoft.com/office/drawing/2014/main" id="{4353C013-9962-B54F-9F86-23723D54A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4835A2A-AAB1-1F43-9794-0DD294299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86111326-E6B9-0B4C-984B-0D818F2D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412769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4091EE0C-845C-4143-BC9E-5BE0B2FE9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8BACE5DA-ADFF-784D-B3AE-E2203D0C5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25413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48561CBA-677F-9C48-BC57-4E236D03D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AC79AA5D-8C1D-F449-9469-D31C18A65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54786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909C9272-153C-EE44-A707-6DD66915F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3A55919D-504D-1844-8D3D-1B29B9022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82270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DFD825C0-319D-C341-9900-845541325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B091833D-5634-E649-9005-9F0393025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4025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B149989B-3756-9A46-B177-F3EF3001C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445C8E2A-3328-A84A-A4AB-88B0D2C0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044377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45C2366C-8FC1-C042-91FD-CA1C83947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7876259-666A-F24E-BEDF-6EE31E53A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768452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4353D08C-6DB6-A24C-B1C4-4BBE77ED1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A4CA1B9-6E4E-2E4A-AA1F-055626B0B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74249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D0FB62-3FF0-3443-8BA0-05EA84DC0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2531" y="2168761"/>
            <a:ext cx="5197969" cy="373119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00100" indent="-342900">
              <a:buFont typeface="Calibri" panose="020F0502020204030204" pitchFamily="34" charset="0"/>
              <a:buChar char="−"/>
              <a:defRPr sz="2000" b="0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0778D3-0150-934B-9C42-4DB1809F97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813" y="2184400"/>
            <a:ext cx="5437187" cy="3714230"/>
          </a:xfrm>
          <a:prstGeom prst="rect">
            <a:avLst/>
          </a:prstGeom>
        </p:spPr>
        <p:txBody>
          <a:bodyPr lIns="0" rIns="0"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4FD99C8-2E8E-CF40-BC8B-150FE39A81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813" y="824056"/>
            <a:ext cx="10961687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0">
            <a:extLst>
              <a:ext uri="{FF2B5EF4-FFF2-40B4-BE49-F238E27FC236}">
                <a16:creationId xmlns:a16="http://schemas.microsoft.com/office/drawing/2014/main" id="{C0EF0869-2B8E-4941-92D0-8FA992FEC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B78176AA-6A68-7140-B751-06CC90316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40BC7458-57D5-894B-AF63-634AE8063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61595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0E4B0AF-0863-B545-A424-CB0C7110A4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813" y="824056"/>
            <a:ext cx="10999787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2FB4DD51-EAC8-7743-8709-3AE81018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8C3B3C19-281C-F641-BA03-A0B6CD81E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A090364E-5892-0042-A5CB-B40A58AFB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464970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2FB4DD51-EAC8-7743-8709-3AE81018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3E3223BE-84A0-DA46-A73A-264112513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6C6B5BD8-972B-8E4D-8BAB-52D7D8880C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965103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 pagin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0">
            <a:extLst>
              <a:ext uri="{FF2B5EF4-FFF2-40B4-BE49-F238E27FC236}">
                <a16:creationId xmlns:a16="http://schemas.microsoft.com/office/drawing/2014/main" id="{B9C5724A-17E1-4E40-B0F2-71C71D478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5A5B87-C302-7249-A57E-D6B199404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0824B8C4-401E-A14F-B6E4-8F238FCDF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296272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0E4B0AF-0863-B545-A424-CB0C7110A4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813" y="824056"/>
            <a:ext cx="10999787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BA9C-4120-394E-8765-5D059101A27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58813" y="2185988"/>
            <a:ext cx="10999787" cy="372745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400" dirty="0"/>
            </a:lvl1pPr>
            <a:lvl2pPr>
              <a:defRPr lang="en-US" sz="2000" dirty="0"/>
            </a:lvl2pPr>
            <a:lvl3pPr>
              <a:defRPr lang="en-US" sz="18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2FB4DD51-EAC8-7743-8709-3AE81018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4788B89A-64B7-D541-A71F-168F9FB6C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4CBDBC66-1C50-B44F-9472-AEE15C4F4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965853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en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039C33D-B603-ED46-B0F5-E59232FA90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096032"/>
            <a:ext cx="5189537" cy="596367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1EF0C00-C7A2-6E46-96D2-AA84277167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824057"/>
            <a:ext cx="10593491" cy="1214142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FC5B12C-6CFF-F54D-9D62-34127A3C73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62767" y="2096032"/>
            <a:ext cx="5189537" cy="596367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B2C53-8137-A549-A74B-7D3699A42CD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58813" y="2750232"/>
            <a:ext cx="5208587" cy="35291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000" dirty="0"/>
            </a:lvl1pPr>
            <a:lvl2pPr>
              <a:defRPr lang="en-US" sz="1800" dirty="0"/>
            </a:lvl2pPr>
            <a:lvl3pPr>
              <a:defRPr lang="en-US" sz="16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63FA38D-136C-3345-A0EA-A6F40DA367F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62767" y="2750232"/>
            <a:ext cx="5208587" cy="35291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000" dirty="0"/>
            </a:lvl1pPr>
            <a:lvl2pPr>
              <a:defRPr lang="en-US" sz="1800" dirty="0"/>
            </a:lvl2pPr>
            <a:lvl3pPr>
              <a:defRPr lang="en-US" sz="16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A3BB6429-5492-2C44-8E2B-955E2AB6F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301A0F4E-3311-4C4B-842E-F4151B378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ECD78839-20DE-6842-9291-EB2FB0D96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78859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59634" y="1779182"/>
            <a:ext cx="5156200" cy="445813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685800" indent="-228600">
              <a:buClr>
                <a:schemeClr val="tx1"/>
              </a:buClr>
              <a:buFont typeface="Calibri" panose="020F0502020204030204" pitchFamily="34" charset="0"/>
              <a:buChar char="−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C01-6D95-4CF7-BF53-551A01AB9FF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6197602" y="1779182"/>
            <a:ext cx="5156200" cy="445813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685800" indent="-228600">
              <a:buClr>
                <a:schemeClr val="tx1"/>
              </a:buClr>
              <a:buFont typeface="Calibri" panose="020F0502020204030204" pitchFamily="34" charset="0"/>
              <a:buChar char="−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4850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039C33D-B603-ED46-B0F5-E59232FA90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074697"/>
            <a:ext cx="5189537" cy="355011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991D3B-7E92-EE44-9386-8220397EE5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2509438"/>
            <a:ext cx="5189537" cy="110552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8DCE7BC-2C4C-E541-A7E6-F360882A86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62767" y="2509438"/>
            <a:ext cx="5189537" cy="110552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1EF0C00-C7A2-6E46-96D2-AA84277167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824057"/>
            <a:ext cx="10593491" cy="1214142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FC5B12C-6CFF-F54D-9D62-34127A3C73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62767" y="2074697"/>
            <a:ext cx="5189537" cy="355011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B2C53-8137-A549-A74B-7D3699A42CD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58813" y="3718697"/>
            <a:ext cx="5208587" cy="2560637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000" dirty="0"/>
            </a:lvl1pPr>
            <a:lvl2pPr>
              <a:defRPr lang="en-US" sz="1800" dirty="0"/>
            </a:lvl2pPr>
            <a:lvl3pPr>
              <a:defRPr lang="en-US" sz="16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63FA38D-136C-3345-A0EA-A6F40DA367F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62767" y="3718697"/>
            <a:ext cx="5208587" cy="2560637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000" dirty="0"/>
            </a:lvl1pPr>
            <a:lvl2pPr>
              <a:defRPr lang="en-US" sz="1800" dirty="0"/>
            </a:lvl2pPr>
            <a:lvl3pPr>
              <a:defRPr lang="en-US" sz="16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A3BB6429-5492-2C44-8E2B-955E2AB6F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301A0F4E-3311-4C4B-842E-F4151B378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ECD78839-20DE-6842-9291-EB2FB0D96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677637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wit 1 kolom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3A48F0C-ECDA-FB41-9933-1D705F0B11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86940"/>
            <a:ext cx="5189537" cy="60223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D0FB62-3FF0-3443-8BA0-05EA84DC0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2904345"/>
            <a:ext cx="5189537" cy="299560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00100" indent="-342900">
              <a:buClr>
                <a:schemeClr val="tx1"/>
              </a:buClr>
              <a:buFont typeface="Calibri" panose="020F0502020204030204" pitchFamily="34" charset="0"/>
              <a:buChar char="−"/>
              <a:defRPr sz="2000" b="0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0E4B0AF-0863-B545-A424-CB0C7110A4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813" y="824056"/>
            <a:ext cx="10999787" cy="1344705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BA9C-4120-394E-8765-5D059101A27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2185988"/>
            <a:ext cx="5573486" cy="372745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400" dirty="0"/>
            </a:lvl1pPr>
            <a:lvl2pPr>
              <a:defRPr lang="en-US" sz="2000" dirty="0"/>
            </a:lvl2pPr>
            <a:lvl3pPr>
              <a:defRPr lang="en-US" sz="18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2FB4DD51-EAC8-7743-8709-3AE81018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9C733A97-622E-2948-A4AE-B1069A406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3D34CFF7-8526-E943-BEC8-C46AFE12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759437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wit 1 kolom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3A48F0C-ECDA-FB41-9933-1D705F0B11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2531" y="2191657"/>
            <a:ext cx="4916029" cy="597518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D0FB62-3FF0-3443-8BA0-05EA84DC0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2531" y="2904345"/>
            <a:ext cx="4916029" cy="299560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914400" indent="-457200">
              <a:buClr>
                <a:schemeClr val="tx1"/>
              </a:buClr>
              <a:buFont typeface="Calibri Light" panose="020F0302020204030204" pitchFamily="34" charset="0"/>
              <a:buChar char="−"/>
              <a:defRPr sz="2000" b="0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0778D3-0150-934B-9C42-4DB1809F97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813" y="2184400"/>
            <a:ext cx="5437187" cy="3714230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4FD99C8-2E8E-CF40-BC8B-150FE39A81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813" y="824056"/>
            <a:ext cx="10679747" cy="1344705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20">
            <a:extLst>
              <a:ext uri="{FF2B5EF4-FFF2-40B4-BE49-F238E27FC236}">
                <a16:creationId xmlns:a16="http://schemas.microsoft.com/office/drawing/2014/main" id="{C0EF0869-2B8E-4941-92D0-8FA992FEC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B78176AA-6A68-7140-B751-06CC90316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40BC7458-57D5-894B-AF63-634AE8063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4150848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wit 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D0FB62-3FF0-3443-8BA0-05EA84DC0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9305" y="4286575"/>
            <a:ext cx="3412919" cy="194410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C2D2613-D473-2E42-9810-8A3E82E06A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4194" y="4286575"/>
            <a:ext cx="3412919" cy="194410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0F0D101-72C8-0B4B-96D4-B857046008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3944" y="4286575"/>
            <a:ext cx="3412919" cy="194410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22FF5AF-A265-E048-8F01-950EE4E807B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4569" y="2180580"/>
            <a:ext cx="1442390" cy="1419225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97AA5C9-1915-9240-9549-F95229912FB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49458" y="2180580"/>
            <a:ext cx="1442390" cy="1419225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B36F80-1D30-BC43-8439-6727F6C1DD6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69208" y="2180580"/>
            <a:ext cx="1442390" cy="1419225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D47A9D5-8037-B747-90B4-2E15AEA939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824056"/>
            <a:ext cx="10845161" cy="1344705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F03DABA-8080-E147-8E8B-73B8935AC6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147" y="3611698"/>
            <a:ext cx="3417235" cy="60223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0194D28-E833-7E44-9F69-2057847AA5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62036" y="3611698"/>
            <a:ext cx="3417235" cy="60223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DE663D9-DA4C-B240-B307-BB68D016E3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81786" y="3611698"/>
            <a:ext cx="3417235" cy="60223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20">
            <a:extLst>
              <a:ext uri="{FF2B5EF4-FFF2-40B4-BE49-F238E27FC236}">
                <a16:creationId xmlns:a16="http://schemas.microsoft.com/office/drawing/2014/main" id="{B0FD6F6C-DEDC-CD4E-AA49-1161B4248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10ACDF1B-22C0-7A4C-92D5-0C08F5F39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1" name="Tijdelijke aanduiding voor datum 3">
            <a:extLst>
              <a:ext uri="{FF2B5EF4-FFF2-40B4-BE49-F238E27FC236}">
                <a16:creationId xmlns:a16="http://schemas.microsoft.com/office/drawing/2014/main" id="{7482F1AF-490F-254F-91BD-977F36001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93864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wit 4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D0FB62-3FF0-3443-8BA0-05EA84DC0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4" y="4251142"/>
            <a:ext cx="2429160" cy="197953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F43094D-942A-9F4F-9233-4DF28A250E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84460" y="4251142"/>
            <a:ext cx="2429160" cy="197953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47A1F7-F23F-554C-9209-5E7B4C81F8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5113" y="4251142"/>
            <a:ext cx="2429160" cy="197953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1038B0C-60AA-D84C-83E0-2731435E9B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83285" y="4251142"/>
            <a:ext cx="2429160" cy="197953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2864E26-5A8B-754D-8A27-7C3D1854949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2257" y="2176677"/>
            <a:ext cx="2055249" cy="1421615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CD9898B-0D0E-D546-867A-565D6C2758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86021" y="2176677"/>
            <a:ext cx="2055249" cy="1421615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AE2BC0B-DCE1-8A47-BC3A-80FD0E3E7CA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1685" y="2176677"/>
            <a:ext cx="2055249" cy="1421615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F307A6B-27EE-1D40-B827-01F26F57575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77350" y="2176677"/>
            <a:ext cx="2055249" cy="1421615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B1FF531-742F-F94D-B90E-9600BFEDE6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824056"/>
            <a:ext cx="10849944" cy="1344705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47C2566-A1B4-F742-8663-7CE05BCCA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5" y="3597529"/>
            <a:ext cx="2425472" cy="602235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1A926CFB-8246-AB49-8CFF-A65F9E0772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84460" y="3597529"/>
            <a:ext cx="2425472" cy="602235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6CCCA95-5D1A-FA48-B497-6C30CC136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98072" y="3597529"/>
            <a:ext cx="2425472" cy="602235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739F21C-C168-A64C-A1DF-9C25444BCF9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83285" y="3597529"/>
            <a:ext cx="2425472" cy="602235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0">
            <a:extLst>
              <a:ext uri="{FF2B5EF4-FFF2-40B4-BE49-F238E27FC236}">
                <a16:creationId xmlns:a16="http://schemas.microsoft.com/office/drawing/2014/main" id="{926C2601-06FC-6D46-99AC-BB85E595C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jdelijke aanduiding voor voettekst 3">
            <a:extLst>
              <a:ext uri="{FF2B5EF4-FFF2-40B4-BE49-F238E27FC236}">
                <a16:creationId xmlns:a16="http://schemas.microsoft.com/office/drawing/2014/main" id="{8249E8FB-A7C0-5C48-AEF5-17814B187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1" name="Tijdelijke aanduiding voor datum 3">
            <a:extLst>
              <a:ext uri="{FF2B5EF4-FFF2-40B4-BE49-F238E27FC236}">
                <a16:creationId xmlns:a16="http://schemas.microsoft.com/office/drawing/2014/main" id="{30750108-4B12-E647-9A7D-AE508DEDC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383418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602052-0A26-D04F-86FD-C6175D6CA0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5734" y="3271995"/>
            <a:ext cx="2429161" cy="70458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75FF34-3285-5947-AB80-F5F7F10B6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15735" y="4063412"/>
            <a:ext cx="2429160" cy="20255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AC32E38-F27A-FF45-B0A3-DA594E871E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621653" y="2090828"/>
            <a:ext cx="1417322" cy="1094332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E19D166-E0CE-954C-B4E9-4E54CC9B01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1419" y="3271995"/>
            <a:ext cx="2429161" cy="70458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E557174-80BA-8B40-92F0-510E7F287A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81420" y="4063412"/>
            <a:ext cx="2429160" cy="20255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57E796A-79EA-DC40-A77C-74D515A423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87338" y="2090828"/>
            <a:ext cx="1417322" cy="1094332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EF3267-ED5A-314C-B0A4-66B93D9632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29552" y="3271995"/>
            <a:ext cx="2429161" cy="70458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2CD2A49-9A4C-B94E-902A-73361CECAED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29553" y="4063412"/>
            <a:ext cx="2429160" cy="20255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379E47D-EE35-6442-8095-B1FD09EAE23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35471" y="2090828"/>
            <a:ext cx="1417322" cy="1094332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F0BF6-B5BD-5146-B712-3FADC8CF1B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52" y="2610154"/>
            <a:ext cx="247809" cy="256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077A97-0DF9-5C49-A439-12F146393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08" y="2610154"/>
            <a:ext cx="247809" cy="256069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32F5441-B41D-9A44-A42D-EDA7557F4A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8813" y="824057"/>
            <a:ext cx="10890762" cy="1214142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lide Number Placeholder 20">
            <a:extLst>
              <a:ext uri="{FF2B5EF4-FFF2-40B4-BE49-F238E27FC236}">
                <a16:creationId xmlns:a16="http://schemas.microsoft.com/office/drawing/2014/main" id="{DF8EC48C-1EF3-6944-B0E1-D1A632EBF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jdelijke aanduiding voor voettekst 3">
            <a:extLst>
              <a:ext uri="{FF2B5EF4-FFF2-40B4-BE49-F238E27FC236}">
                <a16:creationId xmlns:a16="http://schemas.microsoft.com/office/drawing/2014/main" id="{6D97A3AB-8D7C-D142-9757-361784744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FF7D29B8-F913-5145-8201-1A1E995CB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37809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olom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602052-0A26-D04F-86FD-C6175D6CA0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6288" y="3268525"/>
            <a:ext cx="2429161" cy="75097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75FF34-3285-5947-AB80-F5F7F10B6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289" y="4134672"/>
            <a:ext cx="2429160" cy="20086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E19D166-E0CE-954C-B4E9-4E54CC9B01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61973" y="3268525"/>
            <a:ext cx="2429161" cy="75097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E557174-80BA-8B40-92F0-510E7F287A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61974" y="4134672"/>
            <a:ext cx="2429160" cy="20086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EF3267-ED5A-314C-B0A4-66B93D9632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0106" y="3268525"/>
            <a:ext cx="2429161" cy="75097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2CD2A49-9A4C-B94E-902A-73361CECAED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0107" y="4134672"/>
            <a:ext cx="2429160" cy="20086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D54E8FB-3C90-6742-80DF-804701B033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05772" y="3268525"/>
            <a:ext cx="2429161" cy="75097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7279448-3CAF-9C4C-834C-EA37D3D24C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05773" y="4134672"/>
            <a:ext cx="2429160" cy="20086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427D8C0-7A74-AA4D-87DC-BF9405B49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0" y="2602659"/>
            <a:ext cx="247809" cy="2560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A427E4-AAC9-674E-ACDC-5E94CCC61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15" y="2602659"/>
            <a:ext cx="247809" cy="2560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22633A-DF79-224E-92B3-F5FC35AE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32" y="2602659"/>
            <a:ext cx="247809" cy="256069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02766F6-6737-8247-A7A4-4298FA2530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8813" y="824057"/>
            <a:ext cx="10876120" cy="1214142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D62B0AA-E704-E847-8C31-1B5D68013B8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201660" y="2090828"/>
            <a:ext cx="1417322" cy="1094332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2052C1A4-122D-A646-BD30-4D885BDC86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967345" y="2090828"/>
            <a:ext cx="1417322" cy="1094332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050D1D15-FF35-2049-8799-64CFB68E91F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816025" y="2089308"/>
            <a:ext cx="1417322" cy="1094332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FD5057C1-8D15-1B41-84B5-FC53604B29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611691" y="2089308"/>
            <a:ext cx="1417322" cy="1094332"/>
          </a:xfrm>
          <a:prstGeom prst="rect">
            <a:avLst/>
          </a:prstGeom>
        </p:spPr>
        <p:txBody>
          <a:bodyPr lIns="0"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55102F9-AFB7-3C43-9988-098FC05EC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ijdelijke aanduiding voor voettekst 3">
            <a:extLst>
              <a:ext uri="{FF2B5EF4-FFF2-40B4-BE49-F238E27FC236}">
                <a16:creationId xmlns:a16="http://schemas.microsoft.com/office/drawing/2014/main" id="{3B9544E8-8E3F-0C4B-82BF-BE63343EC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1" name="Tijdelijke aanduiding voor datum 3">
            <a:extLst>
              <a:ext uri="{FF2B5EF4-FFF2-40B4-BE49-F238E27FC236}">
                <a16:creationId xmlns:a16="http://schemas.microsoft.com/office/drawing/2014/main" id="{401AC426-97CC-D44F-A32D-B71C41257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734432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 pagin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0">
            <a:extLst>
              <a:ext uri="{FF2B5EF4-FFF2-40B4-BE49-F238E27FC236}">
                <a16:creationId xmlns:a16="http://schemas.microsoft.com/office/drawing/2014/main" id="{137A7347-A51B-2544-86B7-3D2A27D51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8D577D7A-08A5-B84B-BB4B-1800D7F50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A59CF-BDA1-1549-BCE1-A5EEE6CBD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941329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A795240-7DE8-2F46-83FE-9102BBE8C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71174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ctr">
              <a:buNone/>
              <a:defRPr sz="4000" b="1" i="0">
                <a:solidFill>
                  <a:srgbClr val="1D2E56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366F35-A749-E34B-BDAB-F674DF80C7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3142" y="2185988"/>
            <a:ext cx="10676845" cy="417988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800">
                <a:solidFill>
                  <a:srgbClr val="1D2E56"/>
                </a:solidFill>
              </a:defRPr>
            </a:lvl1pPr>
            <a:lvl2pPr marL="457200" indent="0" algn="ctr">
              <a:buNone/>
              <a:defRPr sz="1600">
                <a:solidFill>
                  <a:srgbClr val="1D2E56"/>
                </a:solidFill>
              </a:defRPr>
            </a:lvl2pPr>
            <a:lvl3pPr marL="914400" indent="0" algn="ctr">
              <a:buNone/>
              <a:defRPr sz="1400">
                <a:solidFill>
                  <a:srgbClr val="1D2E56"/>
                </a:solidFill>
              </a:defRPr>
            </a:lvl3pPr>
            <a:lvl4pPr marL="1371600" indent="0" algn="ctr">
              <a:buNone/>
              <a:defRPr sz="1200">
                <a:solidFill>
                  <a:srgbClr val="1D2E56"/>
                </a:solidFill>
              </a:defRPr>
            </a:lvl4pPr>
            <a:lvl5pPr marL="1828800" indent="0" algn="ctr">
              <a:buNone/>
              <a:defRPr sz="1200">
                <a:solidFill>
                  <a:srgbClr val="1D2E5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20">
            <a:extLst>
              <a:ext uri="{FF2B5EF4-FFF2-40B4-BE49-F238E27FC236}">
                <a16:creationId xmlns:a16="http://schemas.microsoft.com/office/drawing/2014/main" id="{B3AD8681-2C10-6440-89D3-52D59F4BE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ADB779F-E269-904A-B5FA-69A0F0B25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25800D6C-F5CD-6D4B-BFD0-0F488B1C5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648171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pagina kleu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E7875C-8EEF-6146-9917-344F56EBA065}"/>
              </a:ext>
            </a:extLst>
          </p:cNvPr>
          <p:cNvSpPr/>
          <p:nvPr userDrawn="1"/>
        </p:nvSpPr>
        <p:spPr>
          <a:xfrm>
            <a:off x="6378315" y="2293495"/>
            <a:ext cx="4939253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864B1E5-3E8B-B843-9285-83E39EE9B6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9956" y="2634525"/>
            <a:ext cx="3410436" cy="9302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17F037BC-853E-5246-8092-6F066ABF79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20110" y="2634525"/>
            <a:ext cx="928688" cy="930275"/>
          </a:xfrm>
          <a:prstGeom prst="rect">
            <a:avLst/>
          </a:prstGeom>
        </p:spPr>
        <p:txBody>
          <a:bodyPr rIns="0"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4BBDE19-150E-6641-A707-2893C8135A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9956" y="3676341"/>
            <a:ext cx="3410436" cy="9302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E8E9C445-FC6A-F541-BB7C-E2CD5D5A8EC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20110" y="3676341"/>
            <a:ext cx="928688" cy="930275"/>
          </a:xfrm>
          <a:prstGeom prst="rect">
            <a:avLst/>
          </a:prstGeom>
        </p:spPr>
        <p:txBody>
          <a:bodyPr rIns="0"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B6FA7E-2053-9948-9C7C-BB0F84ED5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89956" y="4740644"/>
            <a:ext cx="3410436" cy="9302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0112FE-9132-8D40-A385-E5F8D0F02F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20110" y="4740644"/>
            <a:ext cx="928688" cy="930275"/>
          </a:xfrm>
          <a:prstGeom prst="rect">
            <a:avLst/>
          </a:prstGeom>
        </p:spPr>
        <p:txBody>
          <a:bodyPr rIns="0"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2E53BCD-ADB8-9443-AE80-3D3A5EAC3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2904345"/>
            <a:ext cx="5348583" cy="299560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00100" indent="-342900">
              <a:buClr>
                <a:schemeClr val="tx1"/>
              </a:buClr>
              <a:buFont typeface="Calibri Light" panose="020F0302020204030204" pitchFamily="34" charset="0"/>
              <a:buChar char="−"/>
              <a:defRPr sz="2400" b="0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3F013FC-8135-D24F-8F1E-A999F866D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93496"/>
            <a:ext cx="5348582" cy="60985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991BC7E-854E-8349-921C-1CA698FCE5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voettekst 3">
            <a:extLst>
              <a:ext uri="{FF2B5EF4-FFF2-40B4-BE49-F238E27FC236}">
                <a16:creationId xmlns:a16="http://schemas.microsoft.com/office/drawing/2014/main" id="{730B9418-03B3-1548-9B52-FB8C13042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0E4CFCDD-8BCF-7144-9F87-78D43BFFC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  <p:sp>
        <p:nvSpPr>
          <p:cNvPr id="18" name="Slide Number Placeholder 20">
            <a:extLst>
              <a:ext uri="{FF2B5EF4-FFF2-40B4-BE49-F238E27FC236}">
                <a16:creationId xmlns:a16="http://schemas.microsoft.com/office/drawing/2014/main" id="{B7ED36D7-CF6E-4CB4-A161-E8AA1AF1B8B3}"/>
              </a:ext>
            </a:extLst>
          </p:cNvPr>
          <p:cNvSpPr txBox="1">
            <a:spLocks/>
          </p:cNvSpPr>
          <p:nvPr userDrawn="1"/>
        </p:nvSpPr>
        <p:spPr>
          <a:xfrm>
            <a:off x="661168" y="6452325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1D2E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CEC01-6D95-4CF7-BF53-551A01AB9FF4}" type="slidenum">
              <a:rPr lang="nl-NL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036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pagina kleu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E7875C-8EEF-6146-9917-344F56EBA065}"/>
              </a:ext>
            </a:extLst>
          </p:cNvPr>
          <p:cNvSpPr/>
          <p:nvPr userDrawn="1"/>
        </p:nvSpPr>
        <p:spPr>
          <a:xfrm>
            <a:off x="6378315" y="2293495"/>
            <a:ext cx="4939253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3F1A70-40CD-FF42-85AD-9659251CE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9955" y="2634525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D39BCC-4B4E-8441-BBD8-146F9997F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20110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968E6-EC06-9B45-B01B-13E10E1393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9955" y="3676341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AFE68D-0BFC-7449-A50F-4E360ED287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20110" y="367634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E6CB27-3BFE-0C48-8785-D67296181D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89955" y="4740644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7A81F99F-A965-BF45-93F4-6380F586B2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20110" y="4740644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E54225-B329-D84B-AA16-762A474C0F98}"/>
              </a:ext>
            </a:extLst>
          </p:cNvPr>
          <p:cNvSpPr/>
          <p:nvPr userDrawn="1"/>
        </p:nvSpPr>
        <p:spPr>
          <a:xfrm>
            <a:off x="667063" y="2293495"/>
            <a:ext cx="4939253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CA063C9-BF62-9C40-A817-0A048B78A1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78703" y="2634525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65D40FB8-BF02-4640-A579-E1F2907D33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858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442516F-8DE6-2F4B-A4BD-3EA11C6B5A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78703" y="3676341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C34A9CB-9271-824C-A9B6-232793FA8E2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858" y="367634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AB5913F-6EB5-D84E-8E8F-3B6624E6EFE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78703" y="4740644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B98D6F7C-24F4-704F-B16F-E3EC3E960F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8858" y="4740644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84FFF06A-8791-B54E-BFD5-03E7BA1A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677677"/>
            <a:ext cx="10658754" cy="500432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lang="en-US" sz="2400" b="1" i="0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320BAF5-6E97-684E-978C-051B8F258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83235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lang="en-US" sz="4000" b="1" i="0"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9" name="Slide Number Placeholder 20">
            <a:extLst>
              <a:ext uri="{FF2B5EF4-FFF2-40B4-BE49-F238E27FC236}">
                <a16:creationId xmlns:a16="http://schemas.microsoft.com/office/drawing/2014/main" id="{6B15B3D6-FCBE-6349-94AD-D1290F60D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lang="en-US" smtClean="0"/>
            </a:lvl1pPr>
          </a:lstStyle>
          <a:p>
            <a:fld id="{AE0158D2-6047-744D-AB14-157969DF5BC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5" name="Tijdelijke aanduiding voor voettekst 3">
            <a:extLst>
              <a:ext uri="{FF2B5EF4-FFF2-40B4-BE49-F238E27FC236}">
                <a16:creationId xmlns:a16="http://schemas.microsoft.com/office/drawing/2014/main" id="{F223B5F6-DBA7-9840-A70E-EAC9AA6CE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6" name="Tijdelijke aanduiding voor datum 3">
            <a:extLst>
              <a:ext uri="{FF2B5EF4-FFF2-40B4-BE49-F238E27FC236}">
                <a16:creationId xmlns:a16="http://schemas.microsoft.com/office/drawing/2014/main" id="{BCE2F09C-2FFD-914A-9875-7486E3936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475362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71CE-6741-4700-9D70-79459C6F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C055E-2ADE-4905-BFA8-79E2ABAA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D7A68-FAD6-4B6B-9FC9-E9A811B5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BD1DE-96C8-49C5-A8C4-E29EF49C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8765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379EA-7BFA-46D0-8F67-BEB359878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D31C5-97BC-4877-A113-42DF82A7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0B9E9-BAE7-497A-B308-BFB5470A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665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13-10-2018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SQL Saturday 2018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C01-6D95-4CF7-BF53-551A01AB9F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212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tiecase klan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4C1FECBD-133A-CC42-9E66-D2F150CFC3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934" y="2273066"/>
            <a:ext cx="10455634" cy="13447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40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9DC1379-40F8-5A47-BD84-54A605505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C7DA474-0DDE-594D-9C86-613990F2B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00E59DB3-307F-E44D-B16F-D441331F6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887975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0">
            <a:extLst>
              <a:ext uri="{FF2B5EF4-FFF2-40B4-BE49-F238E27FC236}">
                <a16:creationId xmlns:a16="http://schemas.microsoft.com/office/drawing/2014/main" id="{30F872EA-94D6-D84F-A598-0BD38C605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FC04D163-146F-4441-A37F-51397F144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80B34F-8151-B44C-B1DF-947C75CBE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757530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DB03D7C-216D-444F-BCCC-31CDDD6ECD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20">
            <a:extLst>
              <a:ext uri="{FF2B5EF4-FFF2-40B4-BE49-F238E27FC236}">
                <a16:creationId xmlns:a16="http://schemas.microsoft.com/office/drawing/2014/main" id="{53DD66F3-6540-EE4A-A87C-571A61489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0DBEC6E3-6D03-3F41-BCF0-040D80AA1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6F144E99-4B6C-2548-98A3-6E4266C4C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06241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6FB6567-2004-6444-8F14-13C526CA8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2179320"/>
            <a:ext cx="10658755" cy="3720633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400" dirty="0">
                <a:solidFill>
                  <a:srgbClr val="FFFFFF"/>
                </a:solidFill>
              </a:defRPr>
            </a:lvl1pPr>
            <a:lvl2pPr marL="685800" indent="-228600">
              <a:buFont typeface="Calibri" panose="020F0502020204030204" pitchFamily="34" charset="0"/>
              <a:buChar char="−"/>
              <a:defRPr>
                <a:solidFill>
                  <a:srgbClr val="FFFFFF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…</a:t>
            </a:r>
          </a:p>
          <a:p>
            <a:pPr lvl="2"/>
            <a:r>
              <a:rPr lang="en-US" dirty="0"/>
              <a:t>…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DB03D7C-216D-444F-BCCC-31CDDD6ECD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20">
            <a:extLst>
              <a:ext uri="{FF2B5EF4-FFF2-40B4-BE49-F238E27FC236}">
                <a16:creationId xmlns:a16="http://schemas.microsoft.com/office/drawing/2014/main" id="{53DD66F3-6540-EE4A-A87C-571A61489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151FF72D-7CE9-5E42-A107-6AE050C0C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DACF9A42-2508-AD42-B41C-2857AD288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404563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4" y="1487487"/>
            <a:ext cx="6993666" cy="169498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4400" b="1" i="0">
                <a:solidFill>
                  <a:srgbClr val="1D2E56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5" y="3263340"/>
            <a:ext cx="6110098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30C24-C2B7-9346-AAD4-4881F1D080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9" name="Slide Number Placeholder 20">
            <a:extLst>
              <a:ext uri="{FF2B5EF4-FFF2-40B4-BE49-F238E27FC236}">
                <a16:creationId xmlns:a16="http://schemas.microsoft.com/office/drawing/2014/main" id="{86136717-FF64-3745-8086-B42BDA0D5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B253EB59-D6C5-864D-A430-4851BD48D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300CFEFF-93E6-7E48-AAD5-FFB30771F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566064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kleur 1 kolom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6FB6567-2004-6444-8F14-13C526CA8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2904345"/>
            <a:ext cx="6236663" cy="299560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00100" indent="-342900">
              <a:buClr>
                <a:srgbClr val="FFFFFF"/>
              </a:buClr>
              <a:buFont typeface="Calibri Light" panose="020F0302020204030204" pitchFamily="34" charset="0"/>
              <a:buChar char="−"/>
              <a:defRPr sz="2400" b="0" i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D1F9B31-3352-9247-AA74-CCBE206D5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79320"/>
            <a:ext cx="6236663" cy="60985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DB03D7C-216D-444F-BCCC-31CDDD6ECD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A3045-C7D1-E04D-8139-3AEFFEE2AD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67538" y="2185988"/>
            <a:ext cx="4362450" cy="3727132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400" dirty="0">
                <a:solidFill>
                  <a:srgbClr val="FFFFFF"/>
                </a:solidFill>
              </a:defRPr>
            </a:lvl1pPr>
            <a:lvl2pPr>
              <a:defRPr lang="en-US" sz="2000" dirty="0">
                <a:solidFill>
                  <a:srgbClr val="FFFFFF"/>
                </a:solidFill>
              </a:defRPr>
            </a:lvl2pPr>
            <a:lvl3pPr>
              <a:defRPr lang="en-US" sz="1800" dirty="0">
                <a:solidFill>
                  <a:srgbClr val="FFFFFF"/>
                </a:solidFill>
              </a:defRPr>
            </a:lvl3pPr>
            <a:lvl4pPr>
              <a:defRPr lang="en-US" sz="1400" dirty="0">
                <a:solidFill>
                  <a:srgbClr val="FFFFFF"/>
                </a:solidFill>
              </a:defRPr>
            </a:lvl4pPr>
            <a:lvl5pPr>
              <a:defRPr lang="en-US" sz="1400" dirty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20">
            <a:extLst>
              <a:ext uri="{FF2B5EF4-FFF2-40B4-BE49-F238E27FC236}">
                <a16:creationId xmlns:a16="http://schemas.microsoft.com/office/drawing/2014/main" id="{3E3F4513-0D0E-2741-AA0A-37453DCB8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B00BC4C-6580-5E46-9E39-CFC8432DB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14D72FE7-8529-504E-8A1C-67BBD00D2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201455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pagina kle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DB03D7C-216D-444F-BCCC-31CDDD6ECD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ctr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C45E7-3AA8-1A40-8F3B-EE89F5289B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3142" y="2185988"/>
            <a:ext cx="10676845" cy="417988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1600">
                <a:solidFill>
                  <a:srgbClr val="FFFFFF"/>
                </a:solidFill>
              </a:defRPr>
            </a:lvl2pPr>
            <a:lvl3pPr marL="914400" indent="0" algn="ctr">
              <a:buNone/>
              <a:defRPr sz="1400">
                <a:solidFill>
                  <a:srgbClr val="FFFFFF"/>
                </a:solidFill>
              </a:defRPr>
            </a:lvl3pPr>
            <a:lvl4pPr marL="1371600" indent="0" algn="ctr">
              <a:buNone/>
              <a:defRPr sz="1200">
                <a:solidFill>
                  <a:srgbClr val="FFFFFF"/>
                </a:solidFill>
              </a:defRPr>
            </a:lvl4pPr>
            <a:lvl5pPr marL="1828800" indent="0" algn="ctr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20">
            <a:extLst>
              <a:ext uri="{FF2B5EF4-FFF2-40B4-BE49-F238E27FC236}">
                <a16:creationId xmlns:a16="http://schemas.microsoft.com/office/drawing/2014/main" id="{E490854E-5600-3F4A-8B78-F7BAEC0D3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6FEEF95A-F667-864E-A4AB-8831B47AE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E68BFE21-DC92-AD4B-8AF6-FC6E943F2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613666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kle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39DDF2-B577-BE44-AA28-FBF45C678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2904345"/>
            <a:ext cx="6236663" cy="299560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00100" indent="-342900">
              <a:buClr>
                <a:srgbClr val="FFFFFF"/>
              </a:buClr>
              <a:buFontTx/>
              <a:buChar char="−"/>
              <a:defRPr sz="2400" b="0" i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8EF2900-A187-BD4A-8C76-718911FC2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79320"/>
            <a:ext cx="6236663" cy="60985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7875C-8EEF-6146-9917-344F56EBA065}"/>
              </a:ext>
            </a:extLst>
          </p:cNvPr>
          <p:cNvSpPr/>
          <p:nvPr userDrawn="1"/>
        </p:nvSpPr>
        <p:spPr>
          <a:xfrm>
            <a:off x="7457607" y="2293495"/>
            <a:ext cx="3859961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EB5C6D4-6652-2F47-AA29-38E1DA0F2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8348" y="2328395"/>
            <a:ext cx="3653416" cy="4956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36000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3F1A70-40CD-FF42-85AD-9659251CE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8347" y="2939245"/>
            <a:ext cx="3653417" cy="2995608"/>
          </a:xfrm>
          <a:prstGeom prst="rect">
            <a:avLst/>
          </a:prstGeom>
        </p:spPr>
        <p:txBody>
          <a:bodyPr lIns="36000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FD8FD80-917D-CB44-95A2-2783CE4E9E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Slide Number Placeholder 20">
            <a:extLst>
              <a:ext uri="{FF2B5EF4-FFF2-40B4-BE49-F238E27FC236}">
                <a16:creationId xmlns:a16="http://schemas.microsoft.com/office/drawing/2014/main" id="{8BF44665-DAC8-B94B-B8F6-AF7E70E5A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F06FFD95-9800-CE40-A875-47B1E0949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7772B1CA-D176-6243-A5EF-E4CCBB731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183577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kleu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E7875C-8EEF-6146-9917-344F56EBA065}"/>
              </a:ext>
            </a:extLst>
          </p:cNvPr>
          <p:cNvSpPr/>
          <p:nvPr userDrawn="1"/>
        </p:nvSpPr>
        <p:spPr>
          <a:xfrm>
            <a:off x="6378315" y="2293495"/>
            <a:ext cx="4939253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864B1E5-3E8B-B843-9285-83E39EE9B6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9956" y="2634525"/>
            <a:ext cx="3410436" cy="93027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17F037BC-853E-5246-8092-6F066ABF79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20110" y="2634525"/>
            <a:ext cx="928688" cy="930275"/>
          </a:xfrm>
          <a:prstGeom prst="rect">
            <a:avLst/>
          </a:prstGeom>
        </p:spPr>
        <p:txBody>
          <a:bodyPr rIns="0"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4BBDE19-150E-6641-A707-2893C8135A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9956" y="3676341"/>
            <a:ext cx="3410436" cy="93027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E8E9C445-FC6A-F541-BB7C-E2CD5D5A8EC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20110" y="3676341"/>
            <a:ext cx="928688" cy="930275"/>
          </a:xfrm>
          <a:prstGeom prst="rect">
            <a:avLst/>
          </a:prstGeom>
        </p:spPr>
        <p:txBody>
          <a:bodyPr rIns="0"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B6FA7E-2053-9948-9C7C-BB0F84ED5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89956" y="4740644"/>
            <a:ext cx="3410436" cy="93027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0112FE-9132-8D40-A385-E5F8D0F02F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20110" y="4740644"/>
            <a:ext cx="928688" cy="930275"/>
          </a:xfrm>
          <a:prstGeom prst="rect">
            <a:avLst/>
          </a:prstGeom>
        </p:spPr>
        <p:txBody>
          <a:bodyPr rIns="0">
            <a:norm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2E53BCD-ADB8-9443-AE80-3D3A5EAC3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2904345"/>
            <a:ext cx="5348583" cy="299560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00100" indent="-342900">
              <a:buClr>
                <a:srgbClr val="FFFFFF"/>
              </a:buClr>
              <a:buFont typeface="Calibri Light" panose="020F0302020204030204" pitchFamily="34" charset="0"/>
              <a:buChar char="−"/>
              <a:defRPr sz="2400" b="0" i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3F013FC-8135-D24F-8F1E-A999F866D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79320"/>
            <a:ext cx="5348582" cy="609855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991BC7E-854E-8349-921C-1CA698FCE5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20">
            <a:extLst>
              <a:ext uri="{FF2B5EF4-FFF2-40B4-BE49-F238E27FC236}">
                <a16:creationId xmlns:a16="http://schemas.microsoft.com/office/drawing/2014/main" id="{8BBBC577-CE13-E748-9DE0-26CA5E8AC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jdelijke aanduiding voor voettekst 3">
            <a:extLst>
              <a:ext uri="{FF2B5EF4-FFF2-40B4-BE49-F238E27FC236}">
                <a16:creationId xmlns:a16="http://schemas.microsoft.com/office/drawing/2014/main" id="{730B9418-03B3-1548-9B52-FB8C13042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0E4CFCDD-8BCF-7144-9F87-78D43BFFC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123066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kleu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BE54225-B329-D84B-AA16-762A474C0F98}"/>
              </a:ext>
            </a:extLst>
          </p:cNvPr>
          <p:cNvSpPr/>
          <p:nvPr userDrawn="1"/>
        </p:nvSpPr>
        <p:spPr>
          <a:xfrm>
            <a:off x="667064" y="2293495"/>
            <a:ext cx="3440242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CA063C9-BF62-9C40-A817-0A048B78A1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78704" y="2634525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65D40FB8-BF02-4640-A579-E1F2907D33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858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442516F-8DE6-2F4B-A4BD-3EA11C6B5A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78704" y="3676341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C34A9CB-9271-824C-A9B6-232793FA8E2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858" y="367634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AB5913F-6EB5-D84E-8E8F-3B6624E6EFE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78704" y="4740644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B98D6F7C-24F4-704F-B16F-E3EC3E960F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8858" y="4740644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84FFF06A-8791-B54E-BFD5-03E7BA1A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705815"/>
            <a:ext cx="10908046" cy="46520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FEB55C-EB99-FE4B-B906-9D628F3FB2BF}"/>
              </a:ext>
            </a:extLst>
          </p:cNvPr>
          <p:cNvSpPr/>
          <p:nvPr userDrawn="1"/>
        </p:nvSpPr>
        <p:spPr>
          <a:xfrm>
            <a:off x="4386575" y="2293495"/>
            <a:ext cx="3440242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C193D505-DFD9-034E-AC89-2014EF802E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98215" y="2634525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5280590E-0548-F745-A6C9-4369C2FB03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28369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B16C5746-4BB5-654A-8C82-4FA4991F3B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98215" y="3676341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47FA6BC1-0D8C-3646-A8D1-C8B30F5C97F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28369" y="367634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D046CB26-3B9C-934B-8B8C-03C1557B4CE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98215" y="4740644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EAC4FB3F-1301-8C46-9BBF-9F01B105EA7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628369" y="4740644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2BCE45-BA6A-6A4A-AAF1-C2F1E576F138}"/>
              </a:ext>
            </a:extLst>
          </p:cNvPr>
          <p:cNvSpPr/>
          <p:nvPr userDrawn="1"/>
        </p:nvSpPr>
        <p:spPr>
          <a:xfrm>
            <a:off x="8126617" y="2293495"/>
            <a:ext cx="3440242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41BC0D2A-6319-D241-81E3-AAED4239D12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438257" y="2634525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D5536D4F-DAA5-7540-90F6-E026C44B945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68411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75DBEA84-7B52-9B44-B5F7-4792EA23DF3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38257" y="3676341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FDAF4BEF-8B75-4F4D-9970-392E8C1F4CB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368411" y="367634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2D1CE74-D3FE-B340-99F8-8FE894681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38257" y="4740644"/>
            <a:ext cx="1961264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B88FF1F6-C45F-B146-A6FC-C1EE8BBFA0A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368411" y="4740644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66D66F4-5533-F643-A65B-5713A9EED6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7"/>
            <a:ext cx="10658755" cy="852344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Slide Number Placeholder 20">
            <a:extLst>
              <a:ext uri="{FF2B5EF4-FFF2-40B4-BE49-F238E27FC236}">
                <a16:creationId xmlns:a16="http://schemas.microsoft.com/office/drawing/2014/main" id="{7C08C983-D690-1947-ACCA-385DE3F48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ijdelijke aanduiding voor voettekst 3">
            <a:extLst>
              <a:ext uri="{FF2B5EF4-FFF2-40B4-BE49-F238E27FC236}">
                <a16:creationId xmlns:a16="http://schemas.microsoft.com/office/drawing/2014/main" id="{4F48FB48-6ED7-B343-8396-E52DE0F8A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9" name="Tijdelijke aanduiding voor datum 3">
            <a:extLst>
              <a:ext uri="{FF2B5EF4-FFF2-40B4-BE49-F238E27FC236}">
                <a16:creationId xmlns:a16="http://schemas.microsoft.com/office/drawing/2014/main" id="{787DB84A-BCE5-C845-ADAC-0EE732563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4215682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kleu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BE54225-B329-D84B-AA16-762A474C0F98}"/>
              </a:ext>
            </a:extLst>
          </p:cNvPr>
          <p:cNvSpPr/>
          <p:nvPr userDrawn="1"/>
        </p:nvSpPr>
        <p:spPr>
          <a:xfrm>
            <a:off x="667063" y="2293495"/>
            <a:ext cx="5143125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CA063C9-BF62-9C40-A817-0A048B78A1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78703" y="2634525"/>
            <a:ext cx="3552663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65D40FB8-BF02-4640-A579-E1F2907D33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858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AEABFC-88C8-B04D-A98C-CF1125E4CA4D}"/>
              </a:ext>
            </a:extLst>
          </p:cNvPr>
          <p:cNvSpPr/>
          <p:nvPr userDrawn="1"/>
        </p:nvSpPr>
        <p:spPr>
          <a:xfrm>
            <a:off x="667063" y="4382378"/>
            <a:ext cx="5143125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3B767BB-75B3-764E-BBA5-7F593C71FA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78703" y="4723408"/>
            <a:ext cx="3552663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0F24B8CE-6E08-C84C-BD3A-969E4A73F35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858" y="4723408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A8CDC8-6201-004A-9A40-31C5B3FEEEE5}"/>
              </a:ext>
            </a:extLst>
          </p:cNvPr>
          <p:cNvSpPr/>
          <p:nvPr userDrawn="1"/>
        </p:nvSpPr>
        <p:spPr>
          <a:xfrm>
            <a:off x="6424035" y="2293495"/>
            <a:ext cx="5143125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12063F0-B6AA-9F44-942C-A7AA2F46EC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35675" y="2670998"/>
            <a:ext cx="3552663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D8929BC-39DE-204F-A364-B7BC6E486D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65830" y="2670998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9ED5E6-63D3-4C4D-866A-EC48001AC78E}"/>
              </a:ext>
            </a:extLst>
          </p:cNvPr>
          <p:cNvSpPr/>
          <p:nvPr userDrawn="1"/>
        </p:nvSpPr>
        <p:spPr>
          <a:xfrm>
            <a:off x="6424035" y="4418851"/>
            <a:ext cx="5143125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1FC0EF6-D791-E541-A51E-97FB7B655B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35675" y="4759881"/>
            <a:ext cx="3552663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B2F2273B-71A0-4443-894F-E092EFC0098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65830" y="475988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5F05473-0F64-334D-92B9-15DBF79073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734167"/>
            <a:ext cx="10908347" cy="46520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4719F57-C5A3-F545-BC36-07DF3C4F67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7"/>
            <a:ext cx="10658755" cy="852344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Slide Number Placeholder 20">
            <a:extLst>
              <a:ext uri="{FF2B5EF4-FFF2-40B4-BE49-F238E27FC236}">
                <a16:creationId xmlns:a16="http://schemas.microsoft.com/office/drawing/2014/main" id="{72AEA2B8-8AA9-6341-B839-85DD8C4A0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jdelijke aanduiding voor voettekst 3">
            <a:extLst>
              <a:ext uri="{FF2B5EF4-FFF2-40B4-BE49-F238E27FC236}">
                <a16:creationId xmlns:a16="http://schemas.microsoft.com/office/drawing/2014/main" id="{879B9A8C-C1CA-9D45-916D-476698178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2" name="Tijdelijke aanduiding voor datum 3">
            <a:extLst>
              <a:ext uri="{FF2B5EF4-FFF2-40B4-BE49-F238E27FC236}">
                <a16:creationId xmlns:a16="http://schemas.microsoft.com/office/drawing/2014/main" id="{AA0C52F2-3D1C-9B42-A76E-F5582469D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384280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kleu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E7875C-8EEF-6146-9917-344F56EBA065}"/>
              </a:ext>
            </a:extLst>
          </p:cNvPr>
          <p:cNvSpPr/>
          <p:nvPr userDrawn="1"/>
        </p:nvSpPr>
        <p:spPr>
          <a:xfrm>
            <a:off x="6378315" y="2293495"/>
            <a:ext cx="4939253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3F1A70-40CD-FF42-85AD-9659251CE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9955" y="2634525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D39BCC-4B4E-8441-BBD8-146F9997F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20110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968E6-EC06-9B45-B01B-13E10E1393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9955" y="3676341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AFE68D-0BFC-7449-A50F-4E360ED287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20110" y="367634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E6CB27-3BFE-0C48-8785-D67296181D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89955" y="4740644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7A81F99F-A965-BF45-93F4-6380F586B2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20110" y="4740644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E54225-B329-D84B-AA16-762A474C0F98}"/>
              </a:ext>
            </a:extLst>
          </p:cNvPr>
          <p:cNvSpPr/>
          <p:nvPr userDrawn="1"/>
        </p:nvSpPr>
        <p:spPr>
          <a:xfrm>
            <a:off x="667063" y="2293495"/>
            <a:ext cx="4939253" cy="37400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CA063C9-BF62-9C40-A817-0A048B78A1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78703" y="2634525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65D40FB8-BF02-4640-A579-E1F2907D33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858" y="2634525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442516F-8DE6-2F4B-A4BD-3EA11C6B5A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78703" y="3676341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C34A9CB-9271-824C-A9B6-232793FA8E2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858" y="3676341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AB5913F-6EB5-D84E-8E8F-3B6624E6EFE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78703" y="4740644"/>
            <a:ext cx="3367905" cy="930275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B98D6F7C-24F4-704F-B16F-E3EC3E960F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8858" y="4740644"/>
            <a:ext cx="928688" cy="930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84FFF06A-8791-B54E-BFD5-03E7BA1A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677677"/>
            <a:ext cx="10658754" cy="50043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320BAF5-6E97-684E-978C-051B8F258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832357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Slide Number Placeholder 20">
            <a:extLst>
              <a:ext uri="{FF2B5EF4-FFF2-40B4-BE49-F238E27FC236}">
                <a16:creationId xmlns:a16="http://schemas.microsoft.com/office/drawing/2014/main" id="{6B15B3D6-FCBE-6349-94AD-D1290F60D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jdelijke aanduiding voor voettekst 3">
            <a:extLst>
              <a:ext uri="{FF2B5EF4-FFF2-40B4-BE49-F238E27FC236}">
                <a16:creationId xmlns:a16="http://schemas.microsoft.com/office/drawing/2014/main" id="{F223B5F6-DBA7-9840-A70E-EAC9AA6CE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6" name="Tijdelijke aanduiding voor datum 3">
            <a:extLst>
              <a:ext uri="{FF2B5EF4-FFF2-40B4-BE49-F238E27FC236}">
                <a16:creationId xmlns:a16="http://schemas.microsoft.com/office/drawing/2014/main" id="{BCE2F09C-2FFD-914A-9875-7486E3936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4247125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case klan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BE54225-B329-D84B-AA16-762A474C0F98}"/>
              </a:ext>
            </a:extLst>
          </p:cNvPr>
          <p:cNvSpPr/>
          <p:nvPr userDrawn="1"/>
        </p:nvSpPr>
        <p:spPr>
          <a:xfrm>
            <a:off x="667063" y="1933735"/>
            <a:ext cx="4939253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84FFF06A-8791-B54E-BFD5-03E7BA1A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7269" y="5990816"/>
            <a:ext cx="3481844" cy="3447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 b="1" i="0">
                <a:solidFill>
                  <a:srgbClr val="FFFFF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AEABFC-88C8-B04D-A98C-CF1125E4CA4D}"/>
              </a:ext>
            </a:extLst>
          </p:cNvPr>
          <p:cNvSpPr/>
          <p:nvPr userDrawn="1"/>
        </p:nvSpPr>
        <p:spPr>
          <a:xfrm>
            <a:off x="667063" y="3931178"/>
            <a:ext cx="4939253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A8CDC8-6201-004A-9A40-31C5B3FEEEE5}"/>
              </a:ext>
            </a:extLst>
          </p:cNvPr>
          <p:cNvSpPr/>
          <p:nvPr userDrawn="1"/>
        </p:nvSpPr>
        <p:spPr>
          <a:xfrm>
            <a:off x="6378315" y="1937780"/>
            <a:ext cx="4939253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9ED5E6-63D3-4C4D-866A-EC48001AC78E}"/>
              </a:ext>
            </a:extLst>
          </p:cNvPr>
          <p:cNvSpPr/>
          <p:nvPr userDrawn="1"/>
        </p:nvSpPr>
        <p:spPr>
          <a:xfrm>
            <a:off x="6378315" y="3934921"/>
            <a:ext cx="4939253" cy="16564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EDFCFD-3524-E148-A619-995925C22275}"/>
              </a:ext>
            </a:extLst>
          </p:cNvPr>
          <p:cNvSpPr/>
          <p:nvPr userDrawn="1"/>
        </p:nvSpPr>
        <p:spPr>
          <a:xfrm>
            <a:off x="9899374" y="1"/>
            <a:ext cx="1401086" cy="145579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65D40FB8-BF02-4640-A579-E1F2907D33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093841" y="318977"/>
            <a:ext cx="1006549" cy="9427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015774E-0EAA-894E-AC89-E78ADA81C1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47268" y="6345633"/>
            <a:ext cx="3481844" cy="3800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000" b="0" i="0">
                <a:solidFill>
                  <a:srgbClr val="FFFFFF"/>
                </a:solidFill>
                <a:latin typeface="+mj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EEABC31-23E0-D345-98B0-5E52E1BB96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566" y="1944573"/>
            <a:ext cx="4680000" cy="49568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5F11C22-C5F0-9D49-A1EA-F042E7C5B6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566" y="2555423"/>
            <a:ext cx="4680003" cy="919941"/>
          </a:xfrm>
          <a:prstGeom prst="rect">
            <a:avLst/>
          </a:prstGeom>
        </p:spPr>
        <p:txBody>
          <a:bodyPr lIns="36000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2824F7CA-C754-F94D-A645-A229472B931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02067" y="1944573"/>
            <a:ext cx="4680002" cy="49568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B71B4A01-1479-FD41-8AE1-19B85191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02066" y="2555423"/>
            <a:ext cx="4680003" cy="919941"/>
          </a:xfrm>
          <a:prstGeom prst="rect">
            <a:avLst/>
          </a:prstGeom>
        </p:spPr>
        <p:txBody>
          <a:bodyPr lIns="36000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4B209C92-515C-834C-A45C-0916DA0746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02067" y="3938264"/>
            <a:ext cx="4680002" cy="49568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E3F61BEC-FBD0-C244-BEEB-BADE2808046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2066" y="4549114"/>
            <a:ext cx="4680003" cy="919941"/>
          </a:xfrm>
          <a:prstGeom prst="rect">
            <a:avLst/>
          </a:prstGeom>
        </p:spPr>
        <p:txBody>
          <a:bodyPr lIns="36000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B40C23BA-8B16-6C49-B082-4961AECB5AB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04566" y="3938264"/>
            <a:ext cx="4680002" cy="49568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2B7C1CDC-D9A3-EC41-AA59-30CABED5596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4566" y="4549114"/>
            <a:ext cx="4680003" cy="919941"/>
          </a:xfrm>
          <a:prstGeom prst="rect">
            <a:avLst/>
          </a:prstGeom>
        </p:spPr>
        <p:txBody>
          <a:bodyPr lIns="36000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C13DF02A-ED9E-0D4F-B47E-7B09F4675D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7"/>
            <a:ext cx="8824821" cy="852344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Slide Number Placeholder 20">
            <a:extLst>
              <a:ext uri="{FF2B5EF4-FFF2-40B4-BE49-F238E27FC236}">
                <a16:creationId xmlns:a16="http://schemas.microsoft.com/office/drawing/2014/main" id="{EC76ACBB-0CB1-F241-81D4-994CD4A98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jdelijke aanduiding voor voettekst 3">
            <a:extLst>
              <a:ext uri="{FF2B5EF4-FFF2-40B4-BE49-F238E27FC236}">
                <a16:creationId xmlns:a16="http://schemas.microsoft.com/office/drawing/2014/main" id="{007CC592-FD24-6B49-84F0-A7CA1D346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9" name="Tijdelijke aanduiding voor datum 3">
            <a:extLst>
              <a:ext uri="{FF2B5EF4-FFF2-40B4-BE49-F238E27FC236}">
                <a16:creationId xmlns:a16="http://schemas.microsoft.com/office/drawing/2014/main" id="{4071D9BA-4EC7-B145-B0E8-AF654B39C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51851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D0FB62-3FF0-3443-8BA0-05EA84DC0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2531" y="2168761"/>
            <a:ext cx="5197969" cy="373119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 b="0" i="0">
                <a:solidFill>
                  <a:srgbClr val="FFFFFF"/>
                </a:solidFill>
                <a:latin typeface="+mj-lt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00100" indent="-342900">
              <a:buFont typeface="Calibri" panose="020F0502020204030204" pitchFamily="34" charset="0"/>
              <a:buChar char="−"/>
              <a:defRPr sz="2000" b="0" i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0778D3-0150-934B-9C42-4DB1809F97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813" y="2184400"/>
            <a:ext cx="5437187" cy="371423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4FD99C8-2E8E-CF40-BC8B-150FE39A81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813" y="824056"/>
            <a:ext cx="10961687" cy="13447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buNone/>
              <a:defRPr sz="4000" b="1" i="0">
                <a:solidFill>
                  <a:srgbClr val="FFFFFF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20">
            <a:extLst>
              <a:ext uri="{FF2B5EF4-FFF2-40B4-BE49-F238E27FC236}">
                <a16:creationId xmlns:a16="http://schemas.microsoft.com/office/drawing/2014/main" id="{C0EF0869-2B8E-4941-92D0-8FA992FEC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B78176AA-6A68-7140-B751-06CC90316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40BC7458-57D5-894B-AF63-634AE8063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36767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A24E0E56-950A-1340-A9DF-EE8E899FC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6F2C7661-3F1A-9346-B62B-A8B7F6DB9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52365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730096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CB2F47C-5EA3-A142-BDC3-A29680DD8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FF78FE-DF6C-F645-A073-1AC5B72860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5" y="3263340"/>
            <a:ext cx="6110098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0">
            <a:extLst>
              <a:ext uri="{FF2B5EF4-FFF2-40B4-BE49-F238E27FC236}">
                <a16:creationId xmlns:a16="http://schemas.microsoft.com/office/drawing/2014/main" id="{15C48D46-F950-A54F-84DD-8E2C81041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094E4792-232B-B640-BFA4-A64998626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65D12863-9415-4049-B123-BA6B09FB3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31832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7525817" cy="169498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F49BD73-2D15-4242-A391-FBA9B2EBD3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10C3AA36-BDF6-E84B-9889-578503674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60A3C6B6-27A7-9443-B1A8-C9B81E674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B7217D97-3A42-BE46-AF2B-39E9D280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82354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918F5964-F377-4949-90DC-96259E9FD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064A458A-6946-5D4D-B479-396A9E862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260752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pagin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0B14C1-FB57-B449-89EF-554F6EB2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487487"/>
            <a:ext cx="6738833" cy="169498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36F230-C763-834D-9A50-446C5DAAE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263340"/>
            <a:ext cx="6110099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D377C27-343E-4540-85F3-A2D51CFC2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" y="1082215"/>
            <a:ext cx="1166188" cy="405272"/>
          </a:xfrm>
          <a:prstGeom prst="rect">
            <a:avLst/>
          </a:prstGeom>
        </p:spPr>
      </p:pic>
      <p:sp>
        <p:nvSpPr>
          <p:cNvPr id="13" name="Slide Number Placeholder 20">
            <a:extLst>
              <a:ext uri="{FF2B5EF4-FFF2-40B4-BE49-F238E27FC236}">
                <a16:creationId xmlns:a16="http://schemas.microsoft.com/office/drawing/2014/main" id="{AF0EBB53-0708-F643-8477-9E9CF878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2AFABFC6-825F-D141-8CA3-22834A977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916F9DBD-B12E-5C44-A821-9673E21BC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40966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20C11DD-4B21-B849-8002-74BD3947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nl-NL" noProof="0"/>
          </a:p>
        </p:txBody>
      </p:sp>
      <p:cxnSp>
        <p:nvCxnSpPr>
          <p:cNvPr id="8" name="Straight Connector 20">
            <a:extLst>
              <a:ext uri="{FF2B5EF4-FFF2-40B4-BE49-F238E27FC236}">
                <a16:creationId xmlns:a16="http://schemas.microsoft.com/office/drawing/2014/main" id="{4FB0CA6B-957F-084B-BA10-1C37C5913F43}"/>
              </a:ext>
            </a:extLst>
          </p:cNvPr>
          <p:cNvCxnSpPr/>
          <p:nvPr userDrawn="1"/>
        </p:nvCxnSpPr>
        <p:spPr>
          <a:xfrm>
            <a:off x="934361" y="6453050"/>
            <a:ext cx="0" cy="200297"/>
          </a:xfrm>
          <a:prstGeom prst="line">
            <a:avLst/>
          </a:prstGeom>
          <a:ln>
            <a:solidFill>
              <a:srgbClr val="1D2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0">
            <a:extLst>
              <a:ext uri="{FF2B5EF4-FFF2-40B4-BE49-F238E27FC236}">
                <a16:creationId xmlns:a16="http://schemas.microsoft.com/office/drawing/2014/main" id="{1A309EBD-3B73-DA4F-972E-8BC916744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1D2E56"/>
                </a:solidFill>
              </a:defRPr>
            </a:lvl1pPr>
          </a:lstStyle>
          <a:p>
            <a:fld id="{AE0158D2-6047-744D-AB14-157969DF5BCA}" type="slidenum">
              <a:rPr lang="nl-NL" noProof="0" smtClean="0"/>
              <a:pPr/>
              <a:t>‹#›</a:t>
            </a:fld>
            <a:endParaRPr lang="nl-NL" noProof="0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496AE6B0-F88D-894F-9560-EAC54D9A8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6326" y="6452326"/>
            <a:ext cx="809890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1D2E56"/>
                </a:solidFill>
              </a:defRPr>
            </a:lvl1pPr>
          </a:lstStyle>
          <a:p>
            <a:r>
              <a:rPr lang="en-US" noProof="0"/>
              <a:t>Digital Wednesday</a:t>
            </a:r>
            <a:endParaRPr lang="nl-NL" noProof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00F5BEE7-1359-2E41-848F-EE2E3DF91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/>
            </a:lvl1pPr>
          </a:lstStyle>
          <a:p>
            <a:r>
              <a:rPr lang="nl-NL" noProof="0"/>
              <a:t>26-6-2019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BCAC-663E-4B41-80D5-DCA6C40DF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0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8" r:id="rId3"/>
    <p:sldLayoutId id="2147483676" r:id="rId4"/>
    <p:sldLayoutId id="2147483681" r:id="rId5"/>
    <p:sldLayoutId id="2147483679" r:id="rId6"/>
    <p:sldLayoutId id="2147483680" r:id="rId7"/>
    <p:sldLayoutId id="2147483742" r:id="rId8"/>
    <p:sldLayoutId id="2147483743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4" r:id="rId16"/>
    <p:sldLayoutId id="2147483750" r:id="rId17"/>
    <p:sldLayoutId id="2147483748" r:id="rId18"/>
    <p:sldLayoutId id="2147483747" r:id="rId19"/>
    <p:sldLayoutId id="2147483745" r:id="rId20"/>
    <p:sldLayoutId id="2147483749" r:id="rId21"/>
    <p:sldLayoutId id="2147483752" r:id="rId22"/>
    <p:sldLayoutId id="2147483714" r:id="rId23"/>
    <p:sldLayoutId id="2147483652" r:id="rId24"/>
    <p:sldLayoutId id="2147483699" r:id="rId25"/>
    <p:sldLayoutId id="2147483691" r:id="rId26"/>
    <p:sldLayoutId id="2147483693" r:id="rId27"/>
    <p:sldLayoutId id="2147483710" r:id="rId28"/>
    <p:sldLayoutId id="2147483709" r:id="rId29"/>
    <p:sldLayoutId id="2147483734" r:id="rId30"/>
    <p:sldLayoutId id="2147483782" r:id="rId31"/>
    <p:sldLayoutId id="2147483785" r:id="rId32"/>
    <p:sldLayoutId id="2147483786" r:id="rId33"/>
    <p:sldLayoutId id="2147483788" r:id="rId34"/>
    <p:sldLayoutId id="2147483789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" userDrawn="1">
          <p15:clr>
            <a:srgbClr val="F26B43"/>
          </p15:clr>
        </p15:guide>
        <p15:guide id="7" pos="5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064C3-6D90-6645-B441-2991427A5F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9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0">
            <a:extLst>
              <a:ext uri="{FF2B5EF4-FFF2-40B4-BE49-F238E27FC236}">
                <a16:creationId xmlns:a16="http://schemas.microsoft.com/office/drawing/2014/main" id="{CE7DA15B-A60D-7B46-8770-99F4BEC57794}"/>
              </a:ext>
            </a:extLst>
          </p:cNvPr>
          <p:cNvCxnSpPr/>
          <p:nvPr userDrawn="1"/>
        </p:nvCxnSpPr>
        <p:spPr>
          <a:xfrm>
            <a:off x="934361" y="6453050"/>
            <a:ext cx="0" cy="20029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E478FCB9-8A2C-C84D-8A63-5820DF1AB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0158D2-6047-744D-AB14-157969DF5BCA}" type="slidenum">
              <a:rPr lang="nl-NL" noProof="0" smtClean="0"/>
              <a:pPr/>
              <a:t>‹#›</a:t>
            </a:fld>
            <a:endParaRPr lang="nl-NL" noProof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AE9604EE-7EC7-294D-9D56-D2FDC9EC8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2616" y="6452326"/>
            <a:ext cx="9022619" cy="2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Digital Wednesday</a:t>
            </a:r>
            <a:endParaRPr lang="nl-NL" noProof="0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1445E65B-03EF-7646-983E-3AD4CBE0E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6156" y="6452326"/>
            <a:ext cx="906308" cy="2271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lang="nl-NL" noProof="0"/>
              <a:t>26-6-2019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A28C2BF-B537-4E09-AC32-0E806590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2C6504-9B75-4FA9-BE87-D2B30F07B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0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1" r:id="rId2"/>
    <p:sldLayoutId id="2147483746" r:id="rId3"/>
    <p:sldLayoutId id="2147483732" r:id="rId4"/>
    <p:sldLayoutId id="2147483724" r:id="rId5"/>
    <p:sldLayoutId id="2147483733" r:id="rId6"/>
    <p:sldLayoutId id="2147483725" r:id="rId7"/>
    <p:sldLayoutId id="2147483726" r:id="rId8"/>
    <p:sldLayoutId id="2147483728" r:id="rId9"/>
    <p:sldLayoutId id="2147483729" r:id="rId10"/>
    <p:sldLayoutId id="2147483727" r:id="rId11"/>
    <p:sldLayoutId id="2147483730" r:id="rId12"/>
    <p:sldLayoutId id="214748378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15">
          <p15:clr>
            <a:srgbClr val="F26B43"/>
          </p15:clr>
        </p15:guide>
        <p15:guide id="7" pos="5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oliviergiraud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hyperlink" Target="mailto:olivier.giraud@valid.n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technologyreview.com/s/601441/moores-law-is-dead-now-what/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matchcare.nl/wp-content/uploads/2019/06/Arbeidsmarktrapportage2019Q1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svg"/><Relationship Id="rId10" Type="http://schemas.openxmlformats.org/officeDocument/2006/relationships/image" Target="../media/image66.sv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Relationship Id="rId22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jpg"/><Relationship Id="rId4" Type="http://schemas.openxmlformats.org/officeDocument/2006/relationships/image" Target="../media/image36.png"/><Relationship Id="rId9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21.jp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www.valid.n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1.jpg"/><Relationship Id="rId5" Type="http://schemas.openxmlformats.org/officeDocument/2006/relationships/image" Target="../media/image37.pn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129E5-E342-40A5-9765-4F2084247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b="0" dirty="0"/>
              <a:t>(No-, low-) code</a:t>
            </a:r>
          </a:p>
          <a:p>
            <a:r>
              <a:rPr lang="nl-NL" dirty="0"/>
              <a:t>A marketing </a:t>
            </a:r>
            <a:r>
              <a:rPr lang="nl-NL" dirty="0" err="1"/>
              <a:t>perspective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A9D65-AA81-45E2-A3FC-D7E7F7D97C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332790"/>
            <a:ext cx="6110099" cy="1470025"/>
          </a:xfrm>
        </p:spPr>
        <p:txBody>
          <a:bodyPr>
            <a:normAutofit lnSpcReduction="10000"/>
          </a:bodyPr>
          <a:lstStyle/>
          <a:p>
            <a:r>
              <a:rPr lang="nl-NL" dirty="0" err="1"/>
              <a:t>June</a:t>
            </a:r>
            <a:r>
              <a:rPr lang="nl-NL" dirty="0"/>
              <a:t> 26, 2019</a:t>
            </a:r>
          </a:p>
          <a:p>
            <a:r>
              <a:rPr lang="nl-NL" dirty="0"/>
              <a:t>Olivier Giraud</a:t>
            </a:r>
          </a:p>
          <a:p>
            <a:r>
              <a:rPr lang="nl-NL" dirty="0"/>
              <a:t>       </a:t>
            </a:r>
            <a:r>
              <a:rPr lang="nl-NL" dirty="0">
                <a:hlinkClick r:id="rId3"/>
              </a:rPr>
              <a:t>www.linkedin.com/in/oliviergiraudnl</a:t>
            </a:r>
            <a:endParaRPr lang="nl-NL" dirty="0"/>
          </a:p>
          <a:p>
            <a:r>
              <a:rPr lang="nl-NL" dirty="0">
                <a:sym typeface="Wingdings" panose="05000000000000000000" pitchFamily="2" charset="2"/>
              </a:rPr>
              <a:t>  </a:t>
            </a:r>
            <a:r>
              <a:rPr lang="nl-NL" dirty="0">
                <a:hlinkClick r:id="rId4"/>
              </a:rPr>
              <a:t>olivier.giraud@valid.nl</a:t>
            </a:r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CFE47-AD68-48E4-B11D-A8F55D738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CA608D-A817-46E4-98D9-80986896C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0EB7F-894F-4CD3-A6DC-65F663BA14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FFEC1-849E-4ADC-8240-CF86E11CA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1" y="4067802"/>
            <a:ext cx="324953" cy="3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74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0424AE-51CD-402B-A22D-5CD883E71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4400" dirty="0"/>
              <a:t>A lot has </a:t>
            </a:r>
            <a:r>
              <a:rPr lang="nl-NL" sz="4400" dirty="0" err="1"/>
              <a:t>changed</a:t>
            </a:r>
            <a:r>
              <a:rPr lang="nl-NL" sz="4400" dirty="0">
                <a:latin typeface="+mj-lt"/>
              </a:rPr>
              <a:t> </a:t>
            </a:r>
            <a:r>
              <a:rPr lang="nl-NL" b="0" dirty="0" err="1">
                <a:latin typeface="+mj-lt"/>
              </a:rPr>
              <a:t>since</a:t>
            </a:r>
            <a:r>
              <a:rPr lang="nl-NL" b="0" dirty="0">
                <a:latin typeface="+mj-lt"/>
              </a:rPr>
              <a:t> </a:t>
            </a:r>
            <a:r>
              <a:rPr lang="nl-NL" b="0" dirty="0" err="1">
                <a:latin typeface="+mj-lt"/>
              </a:rPr>
              <a:t>the</a:t>
            </a:r>
            <a:r>
              <a:rPr lang="nl-NL" b="0" dirty="0">
                <a:latin typeface="+mj-lt"/>
              </a:rPr>
              <a:t> 1980’s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BBA88-8EA1-40E5-B62D-5BE5A3967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23C8D-2D4A-4E11-B448-A1C7ED535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89F9BE-A291-4FA6-A81C-0A51774388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7" name="moores.lawx1200.gif">
            <a:hlinkClick r:id="" action="ppaction://media"/>
            <a:extLst>
              <a:ext uri="{FF2B5EF4-FFF2-40B4-BE49-F238E27FC236}">
                <a16:creationId xmlns:a16="http://schemas.microsoft.com/office/drawing/2014/main" id="{2DF5532B-B4E6-4BEB-A3C6-EF3AE022A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7774" y="1496408"/>
            <a:ext cx="4754563" cy="4754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8838A9-7214-42E0-B8B8-0DFAA25AD86D}"/>
              </a:ext>
            </a:extLst>
          </p:cNvPr>
          <p:cNvSpPr/>
          <p:nvPr/>
        </p:nvSpPr>
        <p:spPr>
          <a:xfrm>
            <a:off x="3370729" y="648833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>
                <a:hlinkClick r:id="rId6"/>
              </a:rPr>
              <a:t>https://www.technologyreview.com/s/601441/moores-law-is-dead-now-what/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8442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EBDDBF-0CBF-4984-B486-03B4C4CC2A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 err="1">
                <a:latin typeface="+mj-lt"/>
              </a:rPr>
              <a:t>Cheap</a:t>
            </a:r>
            <a:r>
              <a:rPr lang="nl-NL" b="0" dirty="0">
                <a:latin typeface="+mj-lt"/>
              </a:rPr>
              <a:t>, </a:t>
            </a:r>
            <a:r>
              <a:rPr lang="nl-NL" sz="4400" dirty="0" err="1"/>
              <a:t>ubiquitous</a:t>
            </a:r>
            <a:r>
              <a:rPr lang="nl-NL" sz="4400" dirty="0"/>
              <a:t> computing</a:t>
            </a:r>
            <a:r>
              <a:rPr lang="nl-NL" sz="4400" b="0" dirty="0">
                <a:latin typeface="+mj-lt"/>
              </a:rPr>
              <a:t> </a:t>
            </a:r>
            <a:r>
              <a:rPr lang="nl-NL" b="0" dirty="0">
                <a:latin typeface="+mj-lt"/>
              </a:rPr>
              <a:t>and </a:t>
            </a:r>
            <a:r>
              <a:rPr lang="nl-NL" b="0" dirty="0" err="1">
                <a:latin typeface="+mj-lt"/>
              </a:rPr>
              <a:t>connectivity</a:t>
            </a:r>
            <a:endParaRPr lang="nl-NL" b="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00C16-3FD2-40F3-AE7C-5E6B05E1F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52326"/>
            <a:ext cx="262214" cy="227149"/>
          </a:xfrm>
        </p:spPr>
        <p:txBody>
          <a:bodyPr/>
          <a:lstStyle/>
          <a:p>
            <a:fld id="{AE0158D2-6047-744D-AB14-157969DF5BC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522B7-EBF5-4639-94C4-EADF755E7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614F36-0DC9-4D4B-9A58-9F7A33490C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1026" name="Picture 2" descr="Afbeeldingsresultaat voor the cloud gif">
            <a:extLst>
              <a:ext uri="{FF2B5EF4-FFF2-40B4-BE49-F238E27FC236}">
                <a16:creationId xmlns:a16="http://schemas.microsoft.com/office/drawing/2014/main" id="{D26CA608-4685-4E9B-B9DD-97F53F558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61" y="2102314"/>
            <a:ext cx="5764490" cy="419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59796-E86D-4B32-A8E7-B770D1546610}"/>
              </a:ext>
            </a:extLst>
          </p:cNvPr>
          <p:cNvSpPr txBox="1"/>
          <p:nvPr/>
        </p:nvSpPr>
        <p:spPr>
          <a:xfrm>
            <a:off x="5231465" y="3515882"/>
            <a:ext cx="18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i="1" dirty="0"/>
              <a:t>THE CLOUD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CE7BAE6-C5FE-4E39-A562-670A55404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92" y="2957088"/>
            <a:ext cx="2255637" cy="2260184"/>
          </a:xfrm>
          <a:prstGeom prst="rect">
            <a:avLst/>
          </a:prstGeom>
        </p:spPr>
      </p:pic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5C91CF70-CDDA-4B15-97F3-77E5326AC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44" y="2510361"/>
            <a:ext cx="1930544" cy="558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D9D68E-035A-43A3-961F-AAA63F867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309" y="2510361"/>
            <a:ext cx="1413189" cy="845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05D248-7919-4EF8-92C3-DF2C327CB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343" y="3501288"/>
            <a:ext cx="2638289" cy="1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6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ftware is Eating the world.">
            <a:extLst>
              <a:ext uri="{FF2B5EF4-FFF2-40B4-BE49-F238E27FC236}">
                <a16:creationId xmlns:a16="http://schemas.microsoft.com/office/drawing/2014/main" id="{C249F752-133C-4A07-9532-0B822804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921"/>
            <a:ext cx="12260122" cy="690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F70CFE-644B-42A9-AEDA-AE68A47E2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27"/>
          <a:stretch/>
        </p:blipFill>
        <p:spPr>
          <a:xfrm>
            <a:off x="7656946" y="1276545"/>
            <a:ext cx="4304145" cy="48367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42682-779F-4B3B-A243-28F0A0A7F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D9D32-2E67-4874-AF85-74D336F94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40DE-ADF9-4EC7-8A77-19BC632125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</p:spTree>
    <p:extLst>
      <p:ext uri="{BB962C8B-B14F-4D97-AF65-F5344CB8AC3E}">
        <p14:creationId xmlns:p14="http://schemas.microsoft.com/office/powerpoint/2010/main" val="13148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65BF2-4C5F-4D94-B2AF-E5581A7066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146C8-BA0B-4E02-8F27-784785F4267A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2050" name="Picture 2" descr="Afbeeldingsresultaat voor tesla">
            <a:extLst>
              <a:ext uri="{FF2B5EF4-FFF2-40B4-BE49-F238E27FC236}">
                <a16:creationId xmlns:a16="http://schemas.microsoft.com/office/drawing/2014/main" id="{2172929F-01BA-4CC2-9218-9753B9A3E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74837" y="-519773"/>
            <a:ext cx="12702008" cy="421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tesla">
            <a:extLst>
              <a:ext uri="{FF2B5EF4-FFF2-40B4-BE49-F238E27FC236}">
                <a16:creationId xmlns:a16="http://schemas.microsoft.com/office/drawing/2014/main" id="{F48C551A-C6A2-4F12-B08A-E9328B74C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901" y="2958853"/>
            <a:ext cx="12224901" cy="40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tesla software update">
            <a:extLst>
              <a:ext uri="{FF2B5EF4-FFF2-40B4-BE49-F238E27FC236}">
                <a16:creationId xmlns:a16="http://schemas.microsoft.com/office/drawing/2014/main" id="{3AA09E4B-68C0-429A-9249-706CF389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78" y="783889"/>
            <a:ext cx="5710789" cy="4482305"/>
          </a:xfrm>
          <a:prstGeom prst="rect">
            <a:avLst/>
          </a:prstGeom>
          <a:noFill/>
          <a:effectLst>
            <a:outerShdw blurRad="63500" dist="88900" dir="8100000" algn="tr" rotWithShape="0">
              <a:srgbClr val="EAEAEA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5E62F-BE45-439B-8A73-C40ED617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927B9-B5C6-4FC0-B08C-DE4D7AD4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pic>
        <p:nvPicPr>
          <p:cNvPr id="1026" name="Picture 2" descr="Afbeeldingsresultaat voor VW diesel software">
            <a:extLst>
              <a:ext uri="{FF2B5EF4-FFF2-40B4-BE49-F238E27FC236}">
                <a16:creationId xmlns:a16="http://schemas.microsoft.com/office/drawing/2014/main" id="{B68B2285-E3EB-41AD-B84C-AA0B1B34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19" y="783888"/>
            <a:ext cx="6671579" cy="4482305"/>
          </a:xfrm>
          <a:prstGeom prst="rect">
            <a:avLst/>
          </a:prstGeom>
          <a:noFill/>
          <a:effectLst>
            <a:outerShdw blurRad="63500" dist="88900" dir="8100000" algn="tr" rotWithShape="0">
              <a:srgbClr val="EAEAEA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80AC74-C58D-4083-96F9-66E1D7B37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23"/>
          <a:stretch/>
        </p:blipFill>
        <p:spPr>
          <a:xfrm>
            <a:off x="1187246" y="2106549"/>
            <a:ext cx="10056241" cy="2418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B16A13-8829-460B-99A2-91BA4605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610"/>
            <a:ext cx="10515600" cy="1325563"/>
          </a:xfrm>
        </p:spPr>
        <p:txBody>
          <a:bodyPr/>
          <a:lstStyle/>
          <a:p>
            <a:pPr algn="ctr"/>
            <a:r>
              <a:rPr lang="nl-NL" b="0" dirty="0">
                <a:latin typeface="+mj-lt"/>
              </a:rPr>
              <a:t>Software </a:t>
            </a:r>
            <a:r>
              <a:rPr lang="nl-NL" b="0" dirty="0" err="1">
                <a:latin typeface="+mj-lt"/>
              </a:rPr>
              <a:t>developers</a:t>
            </a:r>
            <a:r>
              <a:rPr lang="nl-NL" b="0" dirty="0">
                <a:latin typeface="+mj-lt"/>
              </a:rPr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in </a:t>
            </a:r>
            <a:r>
              <a:rPr lang="nl-NL" dirty="0" err="1"/>
              <a:t>demand</a:t>
            </a:r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835B0-A714-4CF7-A9F5-03C86E08E2E3}"/>
              </a:ext>
            </a:extLst>
          </p:cNvPr>
          <p:cNvSpPr/>
          <p:nvPr/>
        </p:nvSpPr>
        <p:spPr>
          <a:xfrm>
            <a:off x="1790131" y="6308208"/>
            <a:ext cx="80714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hlinkClick r:id="rId4"/>
              </a:rPr>
              <a:t>https://www.matchcare.nl/wp-content/uploads/2019/06/Arbeidsmarktrapportage2019Q1.pdf</a:t>
            </a:r>
            <a:endParaRPr lang="nl-NL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DEFCE-B10B-4DC6-9918-C7DBDE1780BD}"/>
              </a:ext>
            </a:extLst>
          </p:cNvPr>
          <p:cNvSpPr txBox="1"/>
          <p:nvPr/>
        </p:nvSpPr>
        <p:spPr>
          <a:xfrm>
            <a:off x="545901" y="3229331"/>
            <a:ext cx="935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</a:t>
            </a:r>
            <a:endParaRPr lang="nl-NL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F6CFCD-8DD5-4EBD-BB40-88361DDE814A}"/>
              </a:ext>
            </a:extLst>
          </p:cNvPr>
          <p:cNvSpPr/>
          <p:nvPr/>
        </p:nvSpPr>
        <p:spPr>
          <a:xfrm>
            <a:off x="9127331" y="3464058"/>
            <a:ext cx="1016255" cy="323518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0E3BBE2-AF21-422F-90F1-5A22B25D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DDA2CA3-E689-4F26-B033-5D525026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AC39B9-3301-48B0-8ECD-2028F0F4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31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51C591-5043-418D-89C8-1965002BD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A5E590-BE44-4954-A895-6BB833CA33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6389" y="2992817"/>
            <a:ext cx="4799451" cy="775597"/>
          </a:xfr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</a:t>
            </a:r>
            <a:r>
              <a:rPr lang="nl-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everywhere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as a service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AE6B80-2706-4260-B6D7-52E1A18910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perfect storm in </a:t>
            </a:r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728DF-E0B7-4254-AE28-942785A1A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15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A624A-6626-4A6B-9E30-8B08C5392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2C64C-0355-4D46-A588-D451BAA439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E216A-4D09-49E5-B69B-DB37690C7676}"/>
              </a:ext>
            </a:extLst>
          </p:cNvPr>
          <p:cNvSpPr/>
          <p:nvPr/>
        </p:nvSpPr>
        <p:spPr>
          <a:xfrm>
            <a:off x="789922" y="3665953"/>
            <a:ext cx="372420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l-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Companies want</a:t>
            </a:r>
            <a:r>
              <a:rPr lang="nl-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differentiate</a:t>
            </a:r>
            <a:r>
              <a:rPr lang="nl-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nl-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CAE3E1-C263-4561-B9FB-A649E46F54FD}"/>
              </a:ext>
            </a:extLst>
          </p:cNvPr>
          <p:cNvSpPr/>
          <p:nvPr/>
        </p:nvSpPr>
        <p:spPr>
          <a:xfrm>
            <a:off x="5645510" y="1748295"/>
            <a:ext cx="243713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l-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Developers = </a:t>
            </a:r>
            <a:r>
              <a:rPr lang="nl-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scarce</a:t>
            </a:r>
            <a:r>
              <a:rPr lang="nl-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resource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EF9DF97-2F06-4D75-ABE4-7F1F353CCF63}"/>
              </a:ext>
            </a:extLst>
          </p:cNvPr>
          <p:cNvSpPr txBox="1">
            <a:spLocks/>
          </p:cNvSpPr>
          <p:nvPr/>
        </p:nvSpPr>
        <p:spPr>
          <a:xfrm>
            <a:off x="2410586" y="2053965"/>
            <a:ext cx="2685804" cy="9038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or </a:t>
            </a:r>
            <a:r>
              <a:rPr lang="nl-NL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</a:t>
            </a:r>
            <a:r>
              <a:rPr lang="nl-N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nl-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nl-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nl-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</a:t>
            </a:r>
            <a:r>
              <a:rPr lang="nl-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03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5BD79-DA74-4E93-91B9-F95DCBE20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Great opportunities </a:t>
            </a:r>
            <a:r>
              <a:rPr lang="en-GB" b="0" dirty="0">
                <a:latin typeface="+mj-lt"/>
              </a:rPr>
              <a:t>for great entrepreneurs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E926E7C-BC94-4EBB-ACE1-576319285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38332"/>
              </p:ext>
            </p:extLst>
          </p:nvPr>
        </p:nvGraphicFramePr>
        <p:xfrm>
          <a:off x="1881529" y="11942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70652-55EB-4987-B808-BAFEAED6F0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F4082-42A4-4D6E-A4BE-74DD021AE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DAF65-46B9-4853-9CB6-B5B53CA11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2000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44B10A5-E5B6-4F4F-B14F-94AC4FCD20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824143"/>
              </p:ext>
            </p:extLst>
          </p:nvPr>
        </p:nvGraphicFramePr>
        <p:xfrm>
          <a:off x="242301" y="11942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5BD79-DA74-4E93-91B9-F95DCBE20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Great opportunities </a:t>
            </a:r>
            <a:r>
              <a:rPr lang="en-GB" dirty="0"/>
              <a:t>for great entrepreneurs</a:t>
            </a:r>
          </a:p>
        </p:txBody>
      </p:sp>
      <p:pic>
        <p:nvPicPr>
          <p:cNvPr id="5" name="Content Placeholder 4" descr="Afbeeldingsresultaat voor citizen developers">
            <a:extLst>
              <a:ext uri="{FF2B5EF4-FFF2-40B4-BE49-F238E27FC236}">
                <a16:creationId xmlns:a16="http://schemas.microsoft.com/office/drawing/2014/main" id="{E019E5D2-E987-42B6-BDDC-8C077559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24" y="2337085"/>
            <a:ext cx="7620513" cy="32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02EEA-8034-4EA4-B240-6F7DF544B2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5DEC6-CD11-4978-95C1-86EF2AB3D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5E38A-5714-4E40-8E80-657238A05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58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500" decel="87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 descr="Afbeeldingsresultaat voor citizen developers">
            <a:extLst>
              <a:ext uri="{FF2B5EF4-FFF2-40B4-BE49-F238E27FC236}">
                <a16:creationId xmlns:a16="http://schemas.microsoft.com/office/drawing/2014/main" id="{E824083F-3AAC-4932-AAA8-DE2B8C5E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01" y="2592729"/>
            <a:ext cx="5155743" cy="22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5BD79-DA74-4E93-91B9-F95DCBE203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Great opportunities for great entrepreneurs</a:t>
            </a:r>
          </a:p>
        </p:txBody>
      </p:sp>
      <p:pic>
        <p:nvPicPr>
          <p:cNvPr id="1026" name="Picture 2" descr="Afbeeldingsresultaat voor mendix">
            <a:extLst>
              <a:ext uri="{FF2B5EF4-FFF2-40B4-BE49-F238E27FC236}">
                <a16:creationId xmlns:a16="http://schemas.microsoft.com/office/drawing/2014/main" id="{6639F404-391B-47BA-BF5F-10001A29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52" y="3574232"/>
            <a:ext cx="2167111" cy="6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betty blocks">
            <a:extLst>
              <a:ext uri="{FF2B5EF4-FFF2-40B4-BE49-F238E27FC236}">
                <a16:creationId xmlns:a16="http://schemas.microsoft.com/office/drawing/2014/main" id="{E5ED2213-402D-4669-A342-A4F0DC137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7" b="37763"/>
          <a:stretch/>
        </p:blipFill>
        <p:spPr bwMode="auto">
          <a:xfrm>
            <a:off x="7844600" y="1826230"/>
            <a:ext cx="3882224" cy="7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outsystems">
            <a:extLst>
              <a:ext uri="{FF2B5EF4-FFF2-40B4-BE49-F238E27FC236}">
                <a16:creationId xmlns:a16="http://schemas.microsoft.com/office/drawing/2014/main" id="{0D96FAA5-51A8-4F40-A15A-B7F1C2D31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54" y="3666608"/>
            <a:ext cx="1229927" cy="12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fbeeldingsresultaat voor APPIAN png">
            <a:extLst>
              <a:ext uri="{FF2B5EF4-FFF2-40B4-BE49-F238E27FC236}">
                <a16:creationId xmlns:a16="http://schemas.microsoft.com/office/drawing/2014/main" id="{7C073A22-B8CC-486B-B21E-394E77509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1" b="35447"/>
          <a:stretch/>
        </p:blipFill>
        <p:spPr bwMode="auto">
          <a:xfrm>
            <a:off x="5195645" y="2003247"/>
            <a:ext cx="1547149" cy="5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4EBD741-D088-475A-B49A-0C5EA8AD08F0}"/>
              </a:ext>
            </a:extLst>
          </p:cNvPr>
          <p:cNvGrpSpPr/>
          <p:nvPr/>
        </p:nvGrpSpPr>
        <p:grpSpPr>
          <a:xfrm>
            <a:off x="8865071" y="2552859"/>
            <a:ext cx="3242048" cy="1815138"/>
            <a:chOff x="854468" y="4511406"/>
            <a:chExt cx="3314848" cy="1740747"/>
          </a:xfrm>
        </p:grpSpPr>
        <p:pic>
          <p:nvPicPr>
            <p:cNvPr id="1032" name="Picture 8" descr="Afbeeldingsresultaat voor microsoft power bi png">
              <a:extLst>
                <a:ext uri="{FF2B5EF4-FFF2-40B4-BE49-F238E27FC236}">
                  <a16:creationId xmlns:a16="http://schemas.microsoft.com/office/drawing/2014/main" id="{EFFF44A1-CB89-4A03-A66B-7B5B5A2B29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36" b="60421"/>
            <a:stretch/>
          </p:blipFill>
          <p:spPr bwMode="auto">
            <a:xfrm>
              <a:off x="854468" y="4511406"/>
              <a:ext cx="2501990" cy="7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557587-2CB4-498E-BA33-DB3E8D5098D4}"/>
                </a:ext>
              </a:extLst>
            </p:cNvPr>
            <p:cNvSpPr/>
            <p:nvPr/>
          </p:nvSpPr>
          <p:spPr>
            <a:xfrm>
              <a:off x="1554738" y="5083045"/>
              <a:ext cx="2134945" cy="3945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NL" sz="1600" b="1" dirty="0">
                  <a:latin typeface="Segoe UI" panose="020B0502040204020203" pitchFamily="34" charset="0"/>
                </a:rPr>
                <a:t>Power Platform</a:t>
              </a:r>
              <a:endParaRPr lang="nl-NL" sz="1600" b="1" i="0" dirty="0">
                <a:effectLst/>
                <a:latin typeface="Segoe UI" panose="020B0502040204020203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553BE7-A2D5-4B5C-9964-78BFA0A1E6BC}"/>
                </a:ext>
              </a:extLst>
            </p:cNvPr>
            <p:cNvGrpSpPr/>
            <p:nvPr/>
          </p:nvGrpSpPr>
          <p:grpSpPr>
            <a:xfrm>
              <a:off x="906038" y="5566353"/>
              <a:ext cx="3263278" cy="685800"/>
              <a:chOff x="906038" y="5566353"/>
              <a:chExt cx="3263278" cy="6858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64B80705-545F-4469-97BC-CBA1D7F4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06038" y="5566353"/>
                <a:ext cx="733425" cy="647700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875B380C-A4CA-4657-83C0-FB5540E66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794727" y="5566353"/>
                <a:ext cx="952500" cy="685800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EB8B13C6-C37F-4D05-ABF1-1E852FDFC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02491" y="5566353"/>
                <a:ext cx="1266825" cy="647700"/>
              </a:xfrm>
              <a:prstGeom prst="rect">
                <a:avLst/>
              </a:prstGeom>
            </p:spPr>
          </p:pic>
        </p:grpSp>
      </p:grpSp>
      <p:pic>
        <p:nvPicPr>
          <p:cNvPr id="2052" name="Picture 4" descr="Afbeeldingsresultaat voor google app maker logo png">
            <a:extLst>
              <a:ext uri="{FF2B5EF4-FFF2-40B4-BE49-F238E27FC236}">
                <a16:creationId xmlns:a16="http://schemas.microsoft.com/office/drawing/2014/main" id="{C4DCBB46-DEDD-4A3A-9445-36F9DF23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41" y="1806433"/>
            <a:ext cx="916621" cy="10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fbeeldingsresultaat voor quick base logo png">
            <a:extLst>
              <a:ext uri="{FF2B5EF4-FFF2-40B4-BE49-F238E27FC236}">
                <a16:creationId xmlns:a16="http://schemas.microsoft.com/office/drawing/2014/main" id="{3CF5ADE0-B66F-4B43-90E2-2DE42CC5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227" y="4412304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pegasystems logo png">
            <a:extLst>
              <a:ext uri="{FF2B5EF4-FFF2-40B4-BE49-F238E27FC236}">
                <a16:creationId xmlns:a16="http://schemas.microsoft.com/office/drawing/2014/main" id="{1A05FA9F-2F3F-4D20-BF6D-24C5A237C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07" y="4664595"/>
            <a:ext cx="1371312" cy="65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nintex logo png">
            <a:extLst>
              <a:ext uri="{FF2B5EF4-FFF2-40B4-BE49-F238E27FC236}">
                <a16:creationId xmlns:a16="http://schemas.microsoft.com/office/drawing/2014/main" id="{9442477D-9287-416E-B9D6-7437F202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62" y="4317556"/>
            <a:ext cx="1953772" cy="5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zoho creato logo png">
            <a:extLst>
              <a:ext uri="{FF2B5EF4-FFF2-40B4-BE49-F238E27FC236}">
                <a16:creationId xmlns:a16="http://schemas.microsoft.com/office/drawing/2014/main" id="{5C38F8A1-805F-40A2-A44D-07EC35B19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28012" r="11898" b="26447"/>
          <a:stretch/>
        </p:blipFill>
        <p:spPr bwMode="auto">
          <a:xfrm>
            <a:off x="9743298" y="5472033"/>
            <a:ext cx="1290482" cy="78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beeldingsresultaat voor salesforce lightning platform logo">
            <a:extLst>
              <a:ext uri="{FF2B5EF4-FFF2-40B4-BE49-F238E27FC236}">
                <a16:creationId xmlns:a16="http://schemas.microsoft.com/office/drawing/2014/main" id="{97FE2239-8AB0-4E76-BFDB-95BF1E3C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16" y="4863478"/>
            <a:ext cx="2167111" cy="75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fbeeldingsresultaat voor trackvia logo png">
            <a:extLst>
              <a:ext uri="{FF2B5EF4-FFF2-40B4-BE49-F238E27FC236}">
                <a16:creationId xmlns:a16="http://schemas.microsoft.com/office/drawing/2014/main" id="{7C0B4018-AD70-4652-88E8-2E0877DD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95" y="5318111"/>
            <a:ext cx="1743740" cy="10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1760C-2C81-4665-9EE7-9D81375F0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96240" y="6225177"/>
            <a:ext cx="906308" cy="227149"/>
          </a:xfrm>
        </p:spPr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01777-89DB-456F-9E0C-0AA1EF476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36EA6-3F35-44C3-9F1B-4491D8DB0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94816C5-070D-4AA6-9987-CC782E7FDB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926139" y="5533687"/>
            <a:ext cx="1576923" cy="665097"/>
          </a:xfrm>
          <a:prstGeom prst="rect">
            <a:avLst/>
          </a:prstGeom>
        </p:spPr>
      </p:pic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2E091C8-3C3B-4134-B2C7-AF79281269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61" y="2980997"/>
            <a:ext cx="1980265" cy="5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lego plate and blocks">
            <a:extLst>
              <a:ext uri="{FF2B5EF4-FFF2-40B4-BE49-F238E27FC236}">
                <a16:creationId xmlns:a16="http://schemas.microsoft.com/office/drawing/2014/main" id="{27831752-2967-4EFE-883A-E00582B0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35D94-A1A0-4358-8542-B4686E3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512" y="365125"/>
            <a:ext cx="4384288" cy="1325563"/>
          </a:xfrm>
        </p:spPr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promises</a:t>
            </a:r>
            <a:r>
              <a:rPr lang="nl-NL" dirty="0"/>
              <a:t> of “no code”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5CCB90-C454-401A-86F6-3233DBDF08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9234CE-E689-4C71-99FF-169D55A69F3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936059" y="1779182"/>
            <a:ext cx="5131422" cy="4458130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Easy, </a:t>
            </a:r>
            <a:r>
              <a:rPr lang="nl-NL" dirty="0" err="1"/>
              <a:t>fast</a:t>
            </a:r>
            <a:r>
              <a:rPr lang="nl-NL" dirty="0"/>
              <a:t> development of new </a:t>
            </a:r>
            <a:r>
              <a:rPr lang="nl-NL" dirty="0" err="1"/>
              <a:t>applications</a:t>
            </a:r>
            <a:endParaRPr lang="nl-NL" dirty="0"/>
          </a:p>
          <a:p>
            <a:r>
              <a:rPr lang="nl-NL" dirty="0"/>
              <a:t>Great UI/UX</a:t>
            </a:r>
          </a:p>
          <a:p>
            <a:r>
              <a:rPr lang="nl-NL" dirty="0" err="1"/>
              <a:t>Seamless</a:t>
            </a:r>
            <a:r>
              <a:rPr lang="nl-NL" dirty="0"/>
              <a:t> </a:t>
            </a:r>
            <a:r>
              <a:rPr lang="nl-NL" dirty="0" err="1"/>
              <a:t>integration</a:t>
            </a:r>
            <a:endParaRPr lang="nl-NL" dirty="0"/>
          </a:p>
          <a:p>
            <a:r>
              <a:rPr lang="nl-NL" dirty="0" err="1"/>
              <a:t>Ease</a:t>
            </a:r>
            <a:r>
              <a:rPr lang="nl-NL" dirty="0"/>
              <a:t> of maintenance</a:t>
            </a:r>
          </a:p>
          <a:p>
            <a:r>
              <a:rPr lang="nl-NL" dirty="0"/>
              <a:t>No </a:t>
            </a:r>
            <a:r>
              <a:rPr lang="nl-NL" dirty="0" err="1"/>
              <a:t>technology</a:t>
            </a:r>
            <a:r>
              <a:rPr lang="nl-NL" dirty="0"/>
              <a:t> </a:t>
            </a:r>
            <a:r>
              <a:rPr lang="nl-NL" dirty="0" err="1"/>
              <a:t>lock</a:t>
            </a:r>
            <a:r>
              <a:rPr lang="nl-NL" dirty="0"/>
              <a:t>-in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B3E3D9-1022-4B9A-AA84-0911BE3F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2F307-6DFF-4EC0-807B-AFC5439F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4F1D7-CE02-4C20-98B7-206C063C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C01-6D95-4CF7-BF53-551A01AB9FF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14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6D76D4-9244-4D60-AA20-09D11AAA34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>
                <a:latin typeface="+mj-lt"/>
              </a:rPr>
              <a:t>My first </a:t>
            </a:r>
            <a:r>
              <a:rPr lang="nl-NL" dirty="0" err="1"/>
              <a:t>programming</a:t>
            </a:r>
            <a:r>
              <a:rPr lang="nl-NL" dirty="0"/>
              <a:t> </a:t>
            </a:r>
            <a:r>
              <a:rPr lang="nl-NL" dirty="0" err="1"/>
              <a:t>experience</a:t>
            </a:r>
            <a:r>
              <a:rPr lang="nl-NL" dirty="0">
                <a:latin typeface="+mj-lt"/>
              </a:rPr>
              <a:t> </a:t>
            </a:r>
            <a:r>
              <a:rPr lang="nl-NL" b="0" dirty="0">
                <a:latin typeface="+mj-lt"/>
              </a:rPr>
              <a:t>(1970’s)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F8F77-1B6F-4A4D-A885-0F98C67DD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5AB43-54EC-4B7C-B4F4-4B51AB2DC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22C9F-8E82-4835-829E-15FB4AF6A2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7" name="Picture 6" descr="A close up of electronics&#10;&#10;Description automatically generated">
            <a:extLst>
              <a:ext uri="{FF2B5EF4-FFF2-40B4-BE49-F238E27FC236}">
                <a16:creationId xmlns:a16="http://schemas.microsoft.com/office/drawing/2014/main" id="{824C9E57-C2F2-447B-8851-57B756951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7" b="14285"/>
          <a:stretch/>
        </p:blipFill>
        <p:spPr>
          <a:xfrm>
            <a:off x="2520279" y="1797589"/>
            <a:ext cx="7151441" cy="350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7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Afbeeldingsresultaat voor lego plate and blocks">
            <a:extLst>
              <a:ext uri="{FF2B5EF4-FFF2-40B4-BE49-F238E27FC236}">
                <a16:creationId xmlns:a16="http://schemas.microsoft.com/office/drawing/2014/main" id="{128B57BC-8656-471A-8EEF-23A86ABF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71231"/>
            <a:ext cx="12238831" cy="122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B4D816-7F35-47BD-9FB5-DB10D7AA4557}"/>
              </a:ext>
            </a:extLst>
          </p:cNvPr>
          <p:cNvSpPr/>
          <p:nvPr/>
        </p:nvSpPr>
        <p:spPr>
          <a:xfrm>
            <a:off x="0" y="-609600"/>
            <a:ext cx="12451079" cy="77876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46000">
                <a:srgbClr val="FFFFFF">
                  <a:alpha val="52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F92E493B-DCC8-4AEB-AA62-61D21F52F3A2}"/>
              </a:ext>
            </a:extLst>
          </p:cNvPr>
          <p:cNvSpPr/>
          <p:nvPr/>
        </p:nvSpPr>
        <p:spPr>
          <a:xfrm>
            <a:off x="5392440" y="3118885"/>
            <a:ext cx="2176867" cy="1704858"/>
          </a:xfrm>
          <a:prstGeom prst="irregularSeal1">
            <a:avLst/>
          </a:prstGeom>
          <a:solidFill>
            <a:schemeClr val="bg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E2BC28-E59C-4274-81A7-E1572C0D62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… </a:t>
            </a:r>
            <a:r>
              <a:rPr lang="nl-NL" dirty="0" err="1"/>
              <a:t>what’s</a:t>
            </a:r>
            <a:r>
              <a:rPr lang="nl-NL" dirty="0"/>
              <a:t> in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team and me?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4529F-F112-4CAF-8DD8-52BD67E8F6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3B959-522A-4DC9-B7F8-C508EBCD1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20817-FFD9-41E7-9BC7-719469CE4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8" name="Picture 14" descr="Afbeeldingsresultaat voor Power BI logo">
            <a:extLst>
              <a:ext uri="{FF2B5EF4-FFF2-40B4-BE49-F238E27FC236}">
                <a16:creationId xmlns:a16="http://schemas.microsoft.com/office/drawing/2014/main" id="{6C602A45-6645-44A4-8568-720DA5E6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810988"/>
            <a:ext cx="1930150" cy="5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Afbeeldingsresultaat voor Office 365  logo">
            <a:extLst>
              <a:ext uri="{FF2B5EF4-FFF2-40B4-BE49-F238E27FC236}">
                <a16:creationId xmlns:a16="http://schemas.microsoft.com/office/drawing/2014/main" id="{1FAE3881-112D-440E-9DCC-2470E342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89" y="5054017"/>
            <a:ext cx="2237787" cy="7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s://radiateb2b.com/img/radiateb2b_logo_white.png">
            <a:extLst>
              <a:ext uri="{FF2B5EF4-FFF2-40B4-BE49-F238E27FC236}">
                <a16:creationId xmlns:a16="http://schemas.microsoft.com/office/drawing/2014/main" id="{90A7ED56-50EC-4C6D-AECC-1D512F33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42" y="3828077"/>
            <a:ext cx="1711284" cy="54065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20" descr="Afbeeldingsresultaat voor google analytics logo">
            <a:extLst>
              <a:ext uri="{FF2B5EF4-FFF2-40B4-BE49-F238E27FC236}">
                <a16:creationId xmlns:a16="http://schemas.microsoft.com/office/drawing/2014/main" id="{7696DA68-D651-431E-8ED9-B21120C4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95" y="1755274"/>
            <a:ext cx="1855551" cy="14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93E8C9E-6BC4-487F-ADA5-D26B7ED81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24320" y="2842764"/>
            <a:ext cx="1641859" cy="4646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E54B27-3DCF-4618-9856-4E6D81F01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13" y="2714918"/>
            <a:ext cx="766144" cy="766144"/>
          </a:xfrm>
          <a:prstGeom prst="rect">
            <a:avLst/>
          </a:prstGeom>
        </p:spPr>
      </p:pic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F77733B9-A23D-4CEC-80DE-65A82D6A7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6" y="4519930"/>
            <a:ext cx="698049" cy="821233"/>
          </a:xfrm>
          <a:prstGeom prst="rect">
            <a:avLst/>
          </a:prstGeom>
        </p:spPr>
      </p:pic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FFDA1877-F116-478C-8275-15D0875A13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72" y="2034519"/>
            <a:ext cx="651996" cy="649388"/>
          </a:xfrm>
          <a:prstGeom prst="rect">
            <a:avLst/>
          </a:prstGeom>
          <a:noFill/>
        </p:spPr>
      </p:pic>
      <p:pic>
        <p:nvPicPr>
          <p:cNvPr id="36" name="Picture 4" descr="Afbeeldingsresultaat voor exact png">
            <a:extLst>
              <a:ext uri="{FF2B5EF4-FFF2-40B4-BE49-F238E27FC236}">
                <a16:creationId xmlns:a16="http://schemas.microsoft.com/office/drawing/2014/main" id="{1DA5CE10-562F-463A-9254-6E93C88B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20" y="4114551"/>
            <a:ext cx="1813699" cy="18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19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D41E63-98FD-4A14-B7D4-C8BB482C1C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err="1"/>
              <a:t>Integrate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‘best of breed’ </a:t>
            </a:r>
            <a:r>
              <a:rPr lang="nl-NL" dirty="0" err="1"/>
              <a:t>applications</a:t>
            </a:r>
            <a:r>
              <a:rPr lang="nl-NL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59B78-0A10-4908-8195-9679085ED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AD096-9D5F-47F5-B229-A5E788F78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F5C85-8093-4852-8E01-5F8DE0E6FF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18" name="Picture 14" descr="Afbeeldingsresultaat voor Power BI logo">
            <a:extLst>
              <a:ext uri="{FF2B5EF4-FFF2-40B4-BE49-F238E27FC236}">
                <a16:creationId xmlns:a16="http://schemas.microsoft.com/office/drawing/2014/main" id="{4AB6C5DE-D897-433B-8447-57AA4DE8A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810988"/>
            <a:ext cx="1930150" cy="5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Afbeeldingsresultaat voor Office 365  logo">
            <a:extLst>
              <a:ext uri="{FF2B5EF4-FFF2-40B4-BE49-F238E27FC236}">
                <a16:creationId xmlns:a16="http://schemas.microsoft.com/office/drawing/2014/main" id="{D90CF704-4844-4CF3-981D-C7D3444C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89" y="5054017"/>
            <a:ext cx="2237787" cy="7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fbeeldingsresultaat voor google analytics logo">
            <a:extLst>
              <a:ext uri="{FF2B5EF4-FFF2-40B4-BE49-F238E27FC236}">
                <a16:creationId xmlns:a16="http://schemas.microsoft.com/office/drawing/2014/main" id="{D2591DDB-C694-4587-8CD5-9DE12CA4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95" y="1755274"/>
            <a:ext cx="1855551" cy="14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BF71D17-60A8-4C4F-942C-9C0E62B47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0373" y="2927769"/>
            <a:ext cx="1641859" cy="464676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3CDD0559-9A09-42C6-A961-F9EE9FDC2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6" y="4519930"/>
            <a:ext cx="698049" cy="821233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DDA39B8E-98E9-4EF8-8198-912F8441E1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72" y="2034519"/>
            <a:ext cx="651996" cy="649388"/>
          </a:xfrm>
          <a:prstGeom prst="rect">
            <a:avLst/>
          </a:prstGeom>
          <a:noFill/>
        </p:spPr>
      </p:pic>
      <p:pic>
        <p:nvPicPr>
          <p:cNvPr id="27" name="Picture 18" descr="https://radiateb2b.com/img/radiateb2b_logo_white.png">
            <a:extLst>
              <a:ext uri="{FF2B5EF4-FFF2-40B4-BE49-F238E27FC236}">
                <a16:creationId xmlns:a16="http://schemas.microsoft.com/office/drawing/2014/main" id="{78815478-E95E-4F5F-883A-EEE650C3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2" y="3674533"/>
            <a:ext cx="1711284" cy="54065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02F230-B3DD-446D-9444-FE9033D43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83" y="2561374"/>
            <a:ext cx="766144" cy="766144"/>
          </a:xfrm>
          <a:prstGeom prst="rect">
            <a:avLst/>
          </a:prstGeom>
        </p:spPr>
      </p:pic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F8243EE5-E016-4D49-A0DB-6DFB8272F6C2}"/>
              </a:ext>
            </a:extLst>
          </p:cNvPr>
          <p:cNvSpPr/>
          <p:nvPr/>
        </p:nvSpPr>
        <p:spPr>
          <a:xfrm>
            <a:off x="5671595" y="3429000"/>
            <a:ext cx="1534544" cy="1148818"/>
          </a:xfrm>
          <a:prstGeom prst="flowChartMagneticDisk">
            <a:avLst/>
          </a:prstGeom>
          <a:solidFill>
            <a:schemeClr val="bg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985C7-ADA0-44FF-91C4-0976B773F477}"/>
              </a:ext>
            </a:extLst>
          </p:cNvPr>
          <p:cNvCxnSpPr>
            <a:cxnSpLocks/>
            <a:stCxn id="20" idx="2"/>
            <a:endCxn id="27" idx="3"/>
          </p:cNvCxnSpPr>
          <p:nvPr/>
        </p:nvCxnSpPr>
        <p:spPr>
          <a:xfrm flipH="1" flipV="1">
            <a:off x="4502596" y="3944860"/>
            <a:ext cx="1168999" cy="58549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C8A510-64E1-4F17-85B0-39ABE3BB280A}"/>
              </a:ext>
            </a:extLst>
          </p:cNvPr>
          <p:cNvCxnSpPr>
            <a:cxnSpLocks/>
            <a:stCxn id="20" idx="2"/>
            <a:endCxn id="28" idx="3"/>
          </p:cNvCxnSpPr>
          <p:nvPr/>
        </p:nvCxnSpPr>
        <p:spPr>
          <a:xfrm flipH="1" flipV="1">
            <a:off x="4502827" y="2944446"/>
            <a:ext cx="1168768" cy="1058963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B9114B-00FF-453A-B3DA-0F32830E8903}"/>
              </a:ext>
            </a:extLst>
          </p:cNvPr>
          <p:cNvCxnSpPr>
            <a:cxnSpLocks/>
            <a:stCxn id="22" idx="1"/>
            <a:endCxn id="20" idx="4"/>
          </p:cNvCxnSpPr>
          <p:nvPr/>
        </p:nvCxnSpPr>
        <p:spPr>
          <a:xfrm flipH="1">
            <a:off x="7206139" y="3160107"/>
            <a:ext cx="864234" cy="843302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CE2DA5-9760-47B2-BD7D-8BD4F7749177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014705" y="4003409"/>
            <a:ext cx="656890" cy="1033353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D4C234-87DD-411E-88A5-286F428D0631}"/>
              </a:ext>
            </a:extLst>
          </p:cNvPr>
          <p:cNvCxnSpPr>
            <a:cxnSpLocks/>
            <a:stCxn id="18" idx="1"/>
            <a:endCxn id="20" idx="4"/>
          </p:cNvCxnSpPr>
          <p:nvPr/>
        </p:nvCxnSpPr>
        <p:spPr>
          <a:xfrm flipH="1" flipV="1">
            <a:off x="7206139" y="4003409"/>
            <a:ext cx="791416" cy="6355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B1D5C8-BFF0-4FE8-866A-10B452614368}"/>
              </a:ext>
            </a:extLst>
          </p:cNvPr>
          <p:cNvCxnSpPr>
            <a:cxnSpLocks/>
            <a:endCxn id="20" idx="1"/>
          </p:cNvCxnSpPr>
          <p:nvPr/>
        </p:nvCxnSpPr>
        <p:spPr>
          <a:xfrm flipH="1">
            <a:off x="6438867" y="3096407"/>
            <a:ext cx="360696" cy="332593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6" name="Picture 4" descr="Afbeeldingsresultaat voor exact png">
            <a:extLst>
              <a:ext uri="{FF2B5EF4-FFF2-40B4-BE49-F238E27FC236}">
                <a16:creationId xmlns:a16="http://schemas.microsoft.com/office/drawing/2014/main" id="{9535B2C3-52C7-4226-8BC2-6D8566B9C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41" y="4183017"/>
            <a:ext cx="1813699" cy="18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01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918C5FC-221A-4B58-95E0-E52D3B8F34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err="1"/>
              <a:t>Develop</a:t>
            </a:r>
            <a:r>
              <a:rPr lang="nl-NL" dirty="0"/>
              <a:t> more point </a:t>
            </a:r>
            <a:r>
              <a:rPr lang="nl-NL" dirty="0" err="1"/>
              <a:t>solutions</a:t>
            </a:r>
            <a:r>
              <a:rPr lang="nl-NL" dirty="0"/>
              <a:t>?</a:t>
            </a:r>
            <a:r>
              <a:rPr lang="nl-NL" b="0" dirty="0">
                <a:latin typeface="+mj-lt"/>
              </a:rPr>
              <a:t>... on top of…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59B78-0A10-4908-8195-9679085ED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AD096-9D5F-47F5-B229-A5E788F78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F5C85-8093-4852-8E01-5F8DE0E6FF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059391CE-14AF-48CC-B4CB-18254C2B8C34}"/>
              </a:ext>
            </a:extLst>
          </p:cNvPr>
          <p:cNvSpPr/>
          <p:nvPr/>
        </p:nvSpPr>
        <p:spPr>
          <a:xfrm>
            <a:off x="5737848" y="3501673"/>
            <a:ext cx="1421494" cy="763821"/>
          </a:xfrm>
          <a:prstGeom prst="wedgeEllipseCallout">
            <a:avLst>
              <a:gd name="adj1" fmla="val -25943"/>
              <a:gd name="adj2" fmla="val 63788"/>
            </a:avLst>
          </a:prstGeom>
          <a:solidFill>
            <a:schemeClr val="accent6">
              <a:lumMod val="50000"/>
            </a:schemeClr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400" b="1" dirty="0">
                <a:solidFill>
                  <a:srgbClr val="FFFFFF"/>
                </a:solidFill>
              </a:rPr>
              <a:t>Event</a:t>
            </a:r>
            <a:br>
              <a:rPr lang="nl-NL" sz="2400" b="1" dirty="0">
                <a:solidFill>
                  <a:srgbClr val="FFFFFF"/>
                </a:solidFill>
              </a:rPr>
            </a:br>
            <a:r>
              <a:rPr lang="nl-NL" sz="2400" b="1" dirty="0" err="1">
                <a:solidFill>
                  <a:srgbClr val="FFFFFF"/>
                </a:solidFill>
              </a:rPr>
              <a:t>mgt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C75D4EF4-AC8D-4DD8-BEDC-6C80A2CA72B2}"/>
              </a:ext>
            </a:extLst>
          </p:cNvPr>
          <p:cNvSpPr/>
          <p:nvPr/>
        </p:nvSpPr>
        <p:spPr>
          <a:xfrm>
            <a:off x="1721917" y="4438681"/>
            <a:ext cx="2138790" cy="1019112"/>
          </a:xfrm>
          <a:prstGeom prst="wedgeEllipseCallout">
            <a:avLst>
              <a:gd name="adj1" fmla="val 58720"/>
              <a:gd name="adj2" fmla="val -3374"/>
            </a:avLst>
          </a:prstGeom>
          <a:solidFill>
            <a:schemeClr val="accent6">
              <a:lumMod val="50000"/>
            </a:schemeClr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400" b="1" dirty="0">
                <a:solidFill>
                  <a:srgbClr val="FFFFFF"/>
                </a:solidFill>
              </a:rPr>
              <a:t>Mobile app</a:t>
            </a:r>
            <a:br>
              <a:rPr lang="nl-NL" sz="2400" b="1" dirty="0">
                <a:solidFill>
                  <a:srgbClr val="FFFFFF"/>
                </a:solidFill>
              </a:rPr>
            </a:br>
            <a:r>
              <a:rPr lang="nl-NL" sz="2400" b="1" dirty="0" err="1">
                <a:solidFill>
                  <a:srgbClr val="FFFFFF"/>
                </a:solidFill>
              </a:rPr>
              <a:t>for</a:t>
            </a:r>
            <a:r>
              <a:rPr lang="nl-NL" sz="2400" b="1" dirty="0">
                <a:solidFill>
                  <a:srgbClr val="FFFFFF"/>
                </a:solidFill>
              </a:rPr>
              <a:t> lead </a:t>
            </a:r>
            <a:r>
              <a:rPr lang="nl-NL" sz="2400" b="1" dirty="0" err="1">
                <a:solidFill>
                  <a:srgbClr val="FFFFFF"/>
                </a:solidFill>
              </a:rPr>
              <a:t>mgt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C27A2F3D-5900-4C90-A07E-B3BA3388787D}"/>
              </a:ext>
            </a:extLst>
          </p:cNvPr>
          <p:cNvSpPr/>
          <p:nvPr/>
        </p:nvSpPr>
        <p:spPr>
          <a:xfrm>
            <a:off x="1067707" y="2087336"/>
            <a:ext cx="2428239" cy="1031616"/>
          </a:xfrm>
          <a:prstGeom prst="wedgeEllipseCallout">
            <a:avLst>
              <a:gd name="adj1" fmla="val 62324"/>
              <a:gd name="adj2" fmla="val 28015"/>
            </a:avLst>
          </a:prstGeom>
          <a:solidFill>
            <a:schemeClr val="accent6">
              <a:lumMod val="50000"/>
            </a:schemeClr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400" b="1" dirty="0">
                <a:solidFill>
                  <a:srgbClr val="FFFFFF"/>
                </a:solidFill>
              </a:rPr>
              <a:t>Mobile</a:t>
            </a:r>
          </a:p>
          <a:p>
            <a:pPr algn="ctr"/>
            <a:r>
              <a:rPr lang="nl-NL" sz="2400" b="1" dirty="0" err="1">
                <a:solidFill>
                  <a:srgbClr val="FFFFFF"/>
                </a:solidFill>
              </a:rPr>
              <a:t>campaign</a:t>
            </a:r>
            <a:r>
              <a:rPr lang="nl-NL" sz="2400" b="1" dirty="0">
                <a:solidFill>
                  <a:srgbClr val="FFFFFF"/>
                </a:solidFill>
              </a:rPr>
              <a:t> </a:t>
            </a:r>
            <a:r>
              <a:rPr lang="nl-NL" sz="2400" b="1" dirty="0" err="1">
                <a:solidFill>
                  <a:srgbClr val="FFFFFF"/>
                </a:solidFill>
              </a:rPr>
              <a:t>mgt</a:t>
            </a:r>
            <a:endParaRPr lang="nl-NL" sz="2400" b="1" dirty="0">
              <a:solidFill>
                <a:srgbClr val="FFFFFF"/>
              </a:solidFill>
            </a:endParaRPr>
          </a:p>
        </p:txBody>
      </p:sp>
      <p:pic>
        <p:nvPicPr>
          <p:cNvPr id="20" name="Picture 14" descr="Afbeeldingsresultaat voor Power BI logo">
            <a:extLst>
              <a:ext uri="{FF2B5EF4-FFF2-40B4-BE49-F238E27FC236}">
                <a16:creationId xmlns:a16="http://schemas.microsoft.com/office/drawing/2014/main" id="{86787C89-33E7-4860-8F81-BD536002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810988"/>
            <a:ext cx="1930150" cy="5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Afbeeldingsresultaat voor Office 365  logo">
            <a:extLst>
              <a:ext uri="{FF2B5EF4-FFF2-40B4-BE49-F238E27FC236}">
                <a16:creationId xmlns:a16="http://schemas.microsoft.com/office/drawing/2014/main" id="{55061246-CA46-4C03-A938-3170706D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89" y="5054017"/>
            <a:ext cx="2237787" cy="7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https://radiateb2b.com/img/radiateb2b_logo_white.png">
            <a:extLst>
              <a:ext uri="{FF2B5EF4-FFF2-40B4-BE49-F238E27FC236}">
                <a16:creationId xmlns:a16="http://schemas.microsoft.com/office/drawing/2014/main" id="{EE210B9A-C43C-4C8F-A204-59902C00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2" y="3674533"/>
            <a:ext cx="1711284" cy="54065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0" descr="Afbeeldingsresultaat voor google analytics logo">
            <a:extLst>
              <a:ext uri="{FF2B5EF4-FFF2-40B4-BE49-F238E27FC236}">
                <a16:creationId xmlns:a16="http://schemas.microsoft.com/office/drawing/2014/main" id="{13EAD3B5-E078-4C9C-819E-F965087B1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95" y="1755274"/>
            <a:ext cx="1855551" cy="14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EDABF70-2512-441C-A00F-4586473D4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4320" y="2842764"/>
            <a:ext cx="1641859" cy="4646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163376-5364-4BFE-852D-86EEE7D58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83" y="2561374"/>
            <a:ext cx="766144" cy="766144"/>
          </a:xfrm>
          <a:prstGeom prst="rect">
            <a:avLst/>
          </a:prstGeom>
        </p:spPr>
      </p:pic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id="{8C0CB059-EFA1-4B77-B04E-EFC20D28D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6" y="4519930"/>
            <a:ext cx="698049" cy="821233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CEEEF020-86C5-449A-B8A4-3612E3B76F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72" y="2034519"/>
            <a:ext cx="651996" cy="649388"/>
          </a:xfrm>
          <a:prstGeom prst="rect">
            <a:avLst/>
          </a:prstGeom>
          <a:noFill/>
        </p:spPr>
      </p:pic>
      <p:pic>
        <p:nvPicPr>
          <p:cNvPr id="32" name="Picture 4" descr="Afbeeldingsresultaat voor exact png">
            <a:extLst>
              <a:ext uri="{FF2B5EF4-FFF2-40B4-BE49-F238E27FC236}">
                <a16:creationId xmlns:a16="http://schemas.microsoft.com/office/drawing/2014/main" id="{30712B66-FD99-4CD6-976A-F0933E33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20" y="4114551"/>
            <a:ext cx="1813699" cy="18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03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 feel sick no GIF by EnBW">
            <a:extLst>
              <a:ext uri="{FF2B5EF4-FFF2-40B4-BE49-F238E27FC236}">
                <a16:creationId xmlns:a16="http://schemas.microsoft.com/office/drawing/2014/main" id="{E6247394-3B8F-412D-B09C-B2977181E6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0839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0402D6-21AF-4070-B2ED-9880186AA0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 err="1">
                <a:latin typeface="+mj-lt"/>
              </a:rPr>
              <a:t>When</a:t>
            </a:r>
            <a:r>
              <a:rPr lang="nl-NL" b="0" dirty="0">
                <a:latin typeface="+mj-lt"/>
              </a:rPr>
              <a:t> I say “no code”, </a:t>
            </a:r>
            <a:r>
              <a:rPr lang="nl-NL" dirty="0" err="1"/>
              <a:t>developer</a:t>
            </a:r>
            <a:r>
              <a:rPr lang="nl-NL" dirty="0"/>
              <a:t> </a:t>
            </a:r>
            <a:r>
              <a:rPr lang="nl-NL" dirty="0" err="1"/>
              <a:t>colleagues</a:t>
            </a:r>
            <a:r>
              <a:rPr lang="nl-NL" dirty="0"/>
              <a:t> say…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F5278-635C-4632-96BF-65C4904BE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D2203-0CE6-4F74-AA95-CE1444EEF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D069F-F187-488C-8A91-C572B1FA1A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13" name="Picture Placeholder 15">
            <a:extLst>
              <a:ext uri="{FF2B5EF4-FFF2-40B4-BE49-F238E27FC236}">
                <a16:creationId xmlns:a16="http://schemas.microsoft.com/office/drawing/2014/main" id="{D575362A-8DB5-4161-B758-856E6A0B7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5" b="825"/>
          <a:stretch>
            <a:fillRect/>
          </a:stretch>
        </p:blipFill>
        <p:spPr>
          <a:xfrm>
            <a:off x="5556718" y="4861171"/>
            <a:ext cx="1442390" cy="1419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47D445-0A95-4B93-B939-C71686AE0A33}"/>
              </a:ext>
            </a:extLst>
          </p:cNvPr>
          <p:cNvSpPr txBox="1"/>
          <p:nvPr/>
        </p:nvSpPr>
        <p:spPr>
          <a:xfrm>
            <a:off x="5472064" y="5481349"/>
            <a:ext cx="61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.NET</a:t>
            </a:r>
          </a:p>
          <a:p>
            <a:pPr algn="ctr"/>
            <a:r>
              <a:rPr lang="nl-NL" dirty="0"/>
              <a:t>C#</a:t>
            </a:r>
          </a:p>
        </p:txBody>
      </p:sp>
    </p:spTree>
    <p:extLst>
      <p:ext uri="{BB962C8B-B14F-4D97-AF65-F5344CB8AC3E}">
        <p14:creationId xmlns:p14="http://schemas.microsoft.com/office/powerpoint/2010/main" val="210280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too many apps">
            <a:extLst>
              <a:ext uri="{FF2B5EF4-FFF2-40B4-BE49-F238E27FC236}">
                <a16:creationId xmlns:a16="http://schemas.microsoft.com/office/drawing/2014/main" id="{8D3EE6F2-D157-4A8B-8874-6B69CA29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BB7160-6D3C-4DC2-BB52-ABDBAA404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nl-NL" dirty="0" err="1"/>
              <a:t>What’s</a:t>
            </a:r>
            <a:r>
              <a:rPr lang="nl-NL" dirty="0"/>
              <a:t> next?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C7EFD-9804-43DA-99E5-05C0ED11C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8198D-9B0D-45E5-8EB9-9C11B4BB5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22C06-8055-46B4-9219-C32A96EAF1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6BF00C8-78ED-4C1B-8250-6D7962700BC0}"/>
              </a:ext>
            </a:extLst>
          </p:cNvPr>
          <p:cNvSpPr txBox="1">
            <a:spLocks/>
          </p:cNvSpPr>
          <p:nvPr/>
        </p:nvSpPr>
        <p:spPr>
          <a:xfrm>
            <a:off x="2477386" y="2444108"/>
            <a:ext cx="7347098" cy="1657893"/>
          </a:xfrm>
          <a:prstGeom prst="rect">
            <a:avLst/>
          </a:prstGeom>
          <a:gradFill>
            <a:gsLst>
              <a:gs pos="84000">
                <a:srgbClr val="E9F3EE"/>
              </a:gs>
              <a:gs pos="19000">
                <a:srgbClr val="F5F9F7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</a:gradFill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1" dirty="0">
                <a:solidFill>
                  <a:schemeClr val="tx1"/>
                </a:solidFill>
              </a:rPr>
              <a:t>More </a:t>
            </a:r>
            <a:r>
              <a:rPr lang="nl-NL" sz="2800" b="1" dirty="0" err="1">
                <a:solidFill>
                  <a:schemeClr val="tx1"/>
                </a:solidFill>
              </a:rPr>
              <a:t>than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enough</a:t>
            </a:r>
            <a:r>
              <a:rPr lang="nl-NL" sz="2800" b="1" dirty="0">
                <a:solidFill>
                  <a:schemeClr val="tx1"/>
                </a:solidFill>
              </a:rPr>
              <a:t> software tools</a:t>
            </a:r>
          </a:p>
          <a:p>
            <a:pPr algn="ctr"/>
            <a:r>
              <a:rPr lang="nl-NL" sz="2800" b="1" dirty="0" err="1">
                <a:solidFill>
                  <a:schemeClr val="tx1"/>
                </a:solidFill>
              </a:rPr>
              <a:t>Plethora</a:t>
            </a:r>
            <a:r>
              <a:rPr lang="nl-NL" sz="2800" b="1" dirty="0">
                <a:solidFill>
                  <a:schemeClr val="tx1"/>
                </a:solidFill>
              </a:rPr>
              <a:t> of low- and no-code options</a:t>
            </a:r>
          </a:p>
          <a:p>
            <a:pPr algn="ctr"/>
            <a:r>
              <a:rPr lang="nl-NL" sz="2800" b="1" dirty="0" err="1">
                <a:solidFill>
                  <a:schemeClr val="tx1"/>
                </a:solidFill>
              </a:rPr>
              <a:t>Which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one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to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use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for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what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need</a:t>
            </a:r>
            <a:r>
              <a:rPr lang="nl-NL" sz="28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362F72-2DE1-4101-BABA-30AE93CC40F4}"/>
              </a:ext>
            </a:extLst>
          </p:cNvPr>
          <p:cNvGrpSpPr/>
          <p:nvPr/>
        </p:nvGrpSpPr>
        <p:grpSpPr>
          <a:xfrm>
            <a:off x="315152" y="2023241"/>
            <a:ext cx="2870195" cy="2499627"/>
            <a:chOff x="383130" y="1864029"/>
            <a:chExt cx="2593873" cy="23422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F1A479-AC3E-4CE8-8F31-EE471F7E8F37}"/>
                </a:ext>
              </a:extLst>
            </p:cNvPr>
            <p:cNvSpPr/>
            <p:nvPr/>
          </p:nvSpPr>
          <p:spPr>
            <a:xfrm>
              <a:off x="447163" y="1864029"/>
              <a:ext cx="2527075" cy="2342211"/>
            </a:xfrm>
            <a:prstGeom prst="rect">
              <a:avLst/>
            </a:prstGeom>
            <a:solidFill>
              <a:srgbClr val="1D2E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6FC581-A517-4DEB-BE32-81EE70ED0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74"/>
            <a:stretch/>
          </p:blipFill>
          <p:spPr>
            <a:xfrm>
              <a:off x="447163" y="1864029"/>
              <a:ext cx="2529840" cy="1804432"/>
            </a:xfrm>
            <a:prstGeom prst="rect">
              <a:avLst/>
            </a:prstGeom>
          </p:spPr>
        </p:pic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F3C756A8-BE8F-47F4-9607-BDF22EF42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16" y="2807799"/>
              <a:ext cx="1721222" cy="1344705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234B3118-4482-47AC-A5BA-4FC5F32B0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30" y="2827204"/>
              <a:ext cx="1350114" cy="13501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EFB86C-B8C0-4330-AFD4-030E55348CD9}"/>
              </a:ext>
            </a:extLst>
          </p:cNvPr>
          <p:cNvGrpSpPr/>
          <p:nvPr/>
        </p:nvGrpSpPr>
        <p:grpSpPr>
          <a:xfrm>
            <a:off x="9218013" y="2023241"/>
            <a:ext cx="2870195" cy="2499627"/>
            <a:chOff x="383130" y="1864029"/>
            <a:chExt cx="2593873" cy="234221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542F9F-676D-4DC1-9A5A-994E92EE59A4}"/>
                </a:ext>
              </a:extLst>
            </p:cNvPr>
            <p:cNvSpPr/>
            <p:nvPr/>
          </p:nvSpPr>
          <p:spPr>
            <a:xfrm>
              <a:off x="447163" y="1864029"/>
              <a:ext cx="2527075" cy="2342211"/>
            </a:xfrm>
            <a:prstGeom prst="rect">
              <a:avLst/>
            </a:prstGeom>
            <a:solidFill>
              <a:srgbClr val="1D2E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257B57-CEC9-46C5-BDC2-7FB2252A4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74"/>
            <a:stretch/>
          </p:blipFill>
          <p:spPr>
            <a:xfrm>
              <a:off x="447163" y="1864029"/>
              <a:ext cx="2529840" cy="1804432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0C129CBD-002A-43B1-A413-00E7E50C5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16" y="2807799"/>
              <a:ext cx="1721222" cy="1344705"/>
            </a:xfrm>
            <a:prstGeom prst="rect">
              <a:avLst/>
            </a:prstGeom>
          </p:spPr>
        </p:pic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8827BA53-2087-4D31-8E62-40DA408C3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30" y="2827204"/>
              <a:ext cx="1350114" cy="1350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1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lid_2.0.10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6728" y="-819472"/>
            <a:ext cx="13825536" cy="77768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178C6C-67FB-4B18-BDE0-65FECA61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C01-6D95-4CF7-BF53-551A01AB9FF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05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6556">
        <p159:morph option="byObject"/>
      </p:transition>
    </mc:Choice>
    <mc:Fallback xmlns="">
      <p:transition spd="slow" advClick="0" advTm="16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3" objId="3"/>
        <p14:stopEvt time="1439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F0B18B-537F-4C3C-B4DE-3309DC94AC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>
                <a:latin typeface="+mj-lt"/>
              </a:rPr>
              <a:t>My first </a:t>
            </a:r>
            <a:r>
              <a:rPr lang="nl-NL" dirty="0"/>
              <a:t>Pocket Computer</a:t>
            </a:r>
            <a:r>
              <a:rPr lang="nl-NL" dirty="0">
                <a:latin typeface="+mj-lt"/>
              </a:rPr>
              <a:t> </a:t>
            </a:r>
            <a:r>
              <a:rPr lang="nl-NL" b="0" dirty="0">
                <a:latin typeface="+mj-lt"/>
              </a:rPr>
              <a:t>(1980’s)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B440-C929-4DF4-BA9C-36C3AFEB8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ED726-69D1-4522-93CD-AC4D3A5EE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AE4D83D-516C-4432-B7AB-F5992A52DB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8" name="Picture 2" descr="Afbeeldingsresultaat voor sharp pocket PC 1500">
            <a:extLst>
              <a:ext uri="{FF2B5EF4-FFF2-40B4-BE49-F238E27FC236}">
                <a16:creationId xmlns:a16="http://schemas.microsoft.com/office/drawing/2014/main" id="{03F37604-1E0A-45A2-9CB6-12FC9D9F7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7172" b="14989"/>
          <a:stretch/>
        </p:blipFill>
        <p:spPr bwMode="auto">
          <a:xfrm>
            <a:off x="3040186" y="2059707"/>
            <a:ext cx="6111627" cy="31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8AD33C-0135-4B9A-BD5B-A11AC05E1F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4056"/>
            <a:ext cx="10658755" cy="1344705"/>
          </a:xfrm>
        </p:spPr>
        <p:txBody>
          <a:bodyPr/>
          <a:lstStyle/>
          <a:p>
            <a:r>
              <a:rPr lang="nl-NL" b="0" dirty="0">
                <a:latin typeface="+mj-lt"/>
              </a:rPr>
              <a:t>My first </a:t>
            </a:r>
            <a:r>
              <a:rPr lang="nl-NL" dirty="0"/>
              <a:t>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A5D3B-806E-48D2-9FEB-5BB48D08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6D6AE5-2701-4B3C-AE7A-9AEAEEC2E8D3}" type="slidenum">
              <a:rPr lang="nl-NL" smtClean="0"/>
              <a:t>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9482B-1C5E-4D19-9BE4-D01E62A78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D1C96-5AD0-4F57-9C96-7BA9AB2206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1BCCE65-A145-4627-8439-3A8C8A82C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551" y="1991059"/>
            <a:ext cx="6932898" cy="23083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BBBBB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0" i="0" u="none" strike="noStrike" cap="none" normalizeH="0" baseline="0" dirty="0" err="1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</a:rPr>
              <a:t>number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</a:rPr>
              <a:t> &lt; 0</a:t>
            </a:r>
            <a:endParaRPr kumimoji="0" lang="nl-NL" altLang="nl-NL" sz="2400" b="0" i="0" u="none" strike="noStrike" cap="none" normalizeH="0" baseline="0" dirty="0">
              <a:ln>
                <a:noFill/>
              </a:ln>
              <a:solidFill>
                <a:srgbClr val="BBBBBB"/>
              </a:solidFill>
              <a:effectLst/>
              <a:latin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THEN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BBBBB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kumimoji="0" lang="nl-NL" altLang="nl-NL" sz="2400" b="0" i="0" u="none" strike="noStrike" cap="none" normalizeH="0" baseline="0" dirty="0" err="1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Number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 is </a:t>
            </a:r>
            <a:r>
              <a:rPr kumimoji="0" lang="nl-NL" altLang="nl-NL" sz="2400" b="0" i="0" u="none" strike="noStrike" cap="none" normalizeH="0" baseline="0" dirty="0" err="1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negative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“</a:t>
            </a:r>
            <a:endParaRPr lang="nl-NL" altLang="nl-NL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ELSEIF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BBBBB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0" i="0" u="none" strike="noStrike" cap="none" normalizeH="0" baseline="0" dirty="0" err="1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</a:rPr>
              <a:t>number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</a:rPr>
              <a:t> &gt; 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BBBBB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THEN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BBBBB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kumimoji="0" lang="nl-NL" altLang="nl-NL" sz="2400" b="0" i="0" u="none" strike="noStrike" cap="none" normalizeH="0" baseline="0" dirty="0" err="1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Number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 is </a:t>
            </a:r>
            <a:r>
              <a:rPr kumimoji="0" lang="nl-NL" altLang="nl-NL" sz="2400" b="0" i="0" u="none" strike="noStrike" cap="none" normalizeH="0" baseline="0" dirty="0" err="1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positive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BBBBB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kumimoji="0" lang="nl-NL" altLang="nl-NL" sz="2400" b="0" i="0" u="none" strike="noStrike" cap="none" normalizeH="0" baseline="0" dirty="0" err="1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Number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</a:rPr>
              <a:t> is zero"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END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rgbClr val="BBBBBB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826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E4688BDD-A660-4B7E-A12A-6AFCFEDED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"/>
          <a:stretch/>
        </p:blipFill>
        <p:spPr>
          <a:xfrm>
            <a:off x="3142194" y="1679887"/>
            <a:ext cx="5907611" cy="427771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6F74E9-E99B-40F9-A89C-CEAA01FEC5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>
                <a:latin typeface="+mj-lt"/>
              </a:rPr>
              <a:t>My first </a:t>
            </a:r>
            <a:r>
              <a:rPr lang="nl-NL" dirty="0"/>
              <a:t>IBM-compatible PC </a:t>
            </a:r>
            <a:r>
              <a:rPr lang="nl-NL" b="0" dirty="0">
                <a:latin typeface="+mj-lt"/>
              </a:rPr>
              <a:t>(late 1980’s)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4CA2F-A6DF-4480-A14D-24F057E87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AB5D1-3C74-434F-9186-915BCA3A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8E74C-E2B2-4A5F-8230-21BF2AF67E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7" name="Picture 2" descr="Afbeeldingsresultaat voor lotus 123">
            <a:extLst>
              <a:ext uri="{FF2B5EF4-FFF2-40B4-BE49-F238E27FC236}">
                <a16:creationId xmlns:a16="http://schemas.microsoft.com/office/drawing/2014/main" id="{3FF454E4-247A-4746-972D-5204296E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10" y="1641625"/>
            <a:ext cx="2240689" cy="168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fbeeldingsresultaat voor wordperfect 1985">
            <a:extLst>
              <a:ext uri="{FF2B5EF4-FFF2-40B4-BE49-F238E27FC236}">
                <a16:creationId xmlns:a16="http://schemas.microsoft.com/office/drawing/2014/main" id="{F352F9E5-6818-44F5-9754-13275FF2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980" y="1641625"/>
            <a:ext cx="2141486" cy="32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811C3B-BEE0-44D2-A390-E97140117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1" y="3091057"/>
            <a:ext cx="3469569" cy="2602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2D7ED5-AC37-43EA-83F6-2204FF4B32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10931" r="11140" b="10931"/>
          <a:stretch/>
        </p:blipFill>
        <p:spPr>
          <a:xfrm>
            <a:off x="9319220" y="3057760"/>
            <a:ext cx="2775703" cy="2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CE9A38-FD91-413A-928D-DEB2B8422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>
                <a:latin typeface="+mj-lt"/>
              </a:rPr>
              <a:t>My first </a:t>
            </a:r>
            <a:r>
              <a:rPr lang="nl-NL" dirty="0"/>
              <a:t>pure marketing job </a:t>
            </a:r>
            <a:r>
              <a:rPr lang="nl-NL" b="0" dirty="0">
                <a:latin typeface="+mj-lt"/>
              </a:rPr>
              <a:t>(1990’s)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802B70-9053-4ADB-893F-A2C6DE197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DB262-815E-485E-9D34-E05EC1F8F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93126-9568-4F2C-96F2-2025F334C6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7494698F-10FF-4855-9B60-BE5B73B2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67" y="1655847"/>
            <a:ext cx="3915466" cy="3884143"/>
          </a:xfrm>
          <a:prstGeom prst="rect">
            <a:avLst/>
          </a:prstGeom>
        </p:spPr>
      </p:pic>
      <p:pic>
        <p:nvPicPr>
          <p:cNvPr id="8" name="Picture 8" descr="Afbeeldingsresultaat voor maximizer logo">
            <a:extLst>
              <a:ext uri="{FF2B5EF4-FFF2-40B4-BE49-F238E27FC236}">
                <a16:creationId xmlns:a16="http://schemas.microsoft.com/office/drawing/2014/main" id="{443E2D6A-7D05-4C12-9139-CD1BFA752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23041" r="9333" b="42415"/>
          <a:stretch/>
        </p:blipFill>
        <p:spPr bwMode="auto">
          <a:xfrm>
            <a:off x="6954520" y="2111410"/>
            <a:ext cx="4704080" cy="7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568292B-79CD-4ACA-9FFA-9F4DD99C8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20" y="1720393"/>
            <a:ext cx="22955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DA0A0C-39C0-4C61-AE25-6E83EAAD93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>
                <a:latin typeface="+mj-lt"/>
              </a:rPr>
              <a:t>Today: </a:t>
            </a:r>
            <a:r>
              <a:rPr lang="nl-NL" dirty="0"/>
              <a:t>Marketing &amp; Communication </a:t>
            </a:r>
            <a:r>
              <a:rPr lang="nl-NL" b="0" dirty="0">
                <a:latin typeface="+mj-lt"/>
              </a:rPr>
              <a:t>@ Valid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1D51570-64DC-4B4E-AB86-20519302B16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58813" y="2017852"/>
            <a:ext cx="10999787" cy="3727450"/>
          </a:xfrm>
        </p:spPr>
        <p:txBody>
          <a:bodyPr/>
          <a:lstStyle/>
          <a:p>
            <a:pPr marL="0" indent="0">
              <a:buNone/>
            </a:pP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  <a:p>
            <a:pPr marL="0" indent="0" algn="ctr">
              <a:buNone/>
            </a:pPr>
            <a:r>
              <a:rPr lang="nl-NL" dirty="0"/>
              <a:t>Microsoft-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Infrastructures</a:t>
            </a:r>
            <a:r>
              <a:rPr lang="nl-NL" dirty="0"/>
              <a:t>, BI, Data </a:t>
            </a:r>
            <a:r>
              <a:rPr lang="nl-NL" dirty="0" err="1"/>
              <a:t>Science</a:t>
            </a:r>
            <a:r>
              <a:rPr lang="nl-NL" dirty="0"/>
              <a:t>, </a:t>
            </a:r>
            <a:r>
              <a:rPr lang="nl-NL" b="1" dirty="0"/>
              <a:t>Application Development (C#)</a:t>
            </a:r>
            <a:r>
              <a:rPr lang="nl-NL" dirty="0"/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E6B44-CF73-4564-A379-6FE15B02E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6018E-C421-4670-98D2-2EB530544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65078-DCEA-46A6-B459-DB2C8F463D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FA1875FC-DB51-4C1A-8ECC-58A74269C9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5" b="825"/>
          <a:stretch>
            <a:fillRect/>
          </a:stretch>
        </p:blipFill>
        <p:spPr>
          <a:xfrm>
            <a:off x="1979193" y="2377269"/>
            <a:ext cx="1442390" cy="1419225"/>
          </a:xfrm>
          <a:prstGeom prst="rect">
            <a:avLst/>
          </a:prstGeom>
        </p:spPr>
      </p:pic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6C235B93-EC67-4EC2-8779-AD15E4B153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1" b="771"/>
          <a:stretch>
            <a:fillRect/>
          </a:stretch>
        </p:blipFill>
        <p:spPr>
          <a:xfrm>
            <a:off x="5383624" y="2377269"/>
            <a:ext cx="1442390" cy="141922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AC8FB67-C196-48E8-928B-93A68E157ED0}"/>
              </a:ext>
            </a:extLst>
          </p:cNvPr>
          <p:cNvSpPr txBox="1">
            <a:spLocks/>
          </p:cNvSpPr>
          <p:nvPr/>
        </p:nvSpPr>
        <p:spPr>
          <a:xfrm>
            <a:off x="991771" y="3698647"/>
            <a:ext cx="3417235" cy="7119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/>
              <a:t>IT Consultants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44B84EB-3F65-4E34-81CE-50E710997CBB}"/>
              </a:ext>
            </a:extLst>
          </p:cNvPr>
          <p:cNvSpPr txBox="1">
            <a:spLocks/>
          </p:cNvSpPr>
          <p:nvPr/>
        </p:nvSpPr>
        <p:spPr>
          <a:xfrm>
            <a:off x="4396202" y="3698647"/>
            <a:ext cx="3417235" cy="7119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 err="1"/>
              <a:t>Managed</a:t>
            </a:r>
            <a:r>
              <a:rPr lang="nl-NL" b="1" dirty="0"/>
              <a:t> Services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BDBC0E0-0E78-421A-83A5-943F12B885E0}"/>
              </a:ext>
            </a:extLst>
          </p:cNvPr>
          <p:cNvSpPr txBox="1">
            <a:spLocks/>
          </p:cNvSpPr>
          <p:nvPr/>
        </p:nvSpPr>
        <p:spPr>
          <a:xfrm>
            <a:off x="7868525" y="3698647"/>
            <a:ext cx="3417235" cy="7119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/>
              <a:t>Digital Business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573DD13-1790-42F6-A457-9C4343F0E9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1" b="771"/>
          <a:stretch>
            <a:fillRect/>
          </a:stretch>
        </p:blipFill>
        <p:spPr>
          <a:xfrm>
            <a:off x="8855947" y="2377269"/>
            <a:ext cx="1442390" cy="1419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7D3498-C259-4F8E-BA04-0397EA2A2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45" y="5301057"/>
            <a:ext cx="2249510" cy="7821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25A0FA-D4F6-4CA2-B93F-D0E68F75A842}"/>
              </a:ext>
            </a:extLst>
          </p:cNvPr>
          <p:cNvSpPr/>
          <p:nvPr/>
        </p:nvSpPr>
        <p:spPr>
          <a:xfrm>
            <a:off x="5514847" y="6123396"/>
            <a:ext cx="1162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400" dirty="0">
                <a:hlinkClick r:id="rId7"/>
              </a:rPr>
              <a:t>www.valid.nl</a:t>
            </a:r>
            <a:r>
              <a:rPr lang="nl-NL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79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345D28-CDD0-4ED6-BF29-9C1D19511D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b="0" dirty="0" err="1">
                <a:latin typeface="+mj-lt"/>
              </a:rPr>
              <a:t>Valid’s</a:t>
            </a:r>
            <a:r>
              <a:rPr lang="en-GB" b="0" dirty="0">
                <a:latin typeface="+mj-lt"/>
              </a:rPr>
              <a:t> </a:t>
            </a:r>
            <a:r>
              <a:rPr lang="en-GB" dirty="0"/>
              <a:t>Marketing Software </a:t>
            </a:r>
            <a:r>
              <a:rPr lang="en-GB" b="0" dirty="0">
                <a:latin typeface="+mj-lt"/>
              </a:rPr>
              <a:t>(as a Service) </a:t>
            </a:r>
            <a:r>
              <a:rPr lang="en-GB" dirty="0"/>
              <a:t>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6ED48-B930-402B-866B-207E5D391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C0C74-983C-4DAC-8937-9A8A8839D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Digital Wednesday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66889-8289-48FC-9995-07D5510EEF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26-6-2019</a:t>
            </a:r>
          </a:p>
        </p:txBody>
      </p:sp>
      <p:pic>
        <p:nvPicPr>
          <p:cNvPr id="7" name="Picture 14" descr="Afbeeldingsresultaat voor Power BI logo">
            <a:extLst>
              <a:ext uri="{FF2B5EF4-FFF2-40B4-BE49-F238E27FC236}">
                <a16:creationId xmlns:a16="http://schemas.microsoft.com/office/drawing/2014/main" id="{9B8245AE-8D20-46A2-A458-9C1FB7A9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74" y="3855834"/>
            <a:ext cx="1930150" cy="5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Afbeeldingsresultaat voor Office 365  logo">
            <a:extLst>
              <a:ext uri="{FF2B5EF4-FFF2-40B4-BE49-F238E27FC236}">
                <a16:creationId xmlns:a16="http://schemas.microsoft.com/office/drawing/2014/main" id="{E3FE391B-42BC-49CA-9F5D-448500E6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89" y="5252137"/>
            <a:ext cx="2237787" cy="7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s://radiateb2b.com/img/radiateb2b_logo_white.png">
            <a:extLst>
              <a:ext uri="{FF2B5EF4-FFF2-40B4-BE49-F238E27FC236}">
                <a16:creationId xmlns:a16="http://schemas.microsoft.com/office/drawing/2014/main" id="{0DAECD17-DABC-4BE5-9B74-2A9D5C79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42" y="4026197"/>
            <a:ext cx="1711284" cy="54065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20" descr="Afbeeldingsresultaat voor google analytics logo">
            <a:extLst>
              <a:ext uri="{FF2B5EF4-FFF2-40B4-BE49-F238E27FC236}">
                <a16:creationId xmlns:a16="http://schemas.microsoft.com/office/drawing/2014/main" id="{0C24BF1F-2EBC-4C63-BA22-E3C663A5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95" y="1953394"/>
            <a:ext cx="1855551" cy="14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C73AA8-3F06-4176-955D-86EBD6560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24320" y="3040884"/>
            <a:ext cx="1641859" cy="464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1BAA02-92C0-49F1-ACBA-0BFD90D137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13" y="2913038"/>
            <a:ext cx="766144" cy="7661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877A37-708E-4A21-B71E-F0F72C1C5E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3" y="3686198"/>
            <a:ext cx="2355272" cy="8189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AA31A9F8-DCDD-4AF6-B552-CF5555F8B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6" y="4718050"/>
            <a:ext cx="698049" cy="821233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66F704E-F772-4892-B984-C45D609355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72" y="2232639"/>
            <a:ext cx="651996" cy="649388"/>
          </a:xfrm>
          <a:prstGeom prst="rect">
            <a:avLst/>
          </a:prstGeom>
          <a:noFill/>
        </p:spPr>
      </p:pic>
      <p:pic>
        <p:nvPicPr>
          <p:cNvPr id="1028" name="Picture 4" descr="Afbeeldingsresultaat voor exact png">
            <a:extLst>
              <a:ext uri="{FF2B5EF4-FFF2-40B4-BE49-F238E27FC236}">
                <a16:creationId xmlns:a16="http://schemas.microsoft.com/office/drawing/2014/main" id="{CFE873A1-6CAA-4C17-946E-EFE73A97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20" y="4312671"/>
            <a:ext cx="1813699" cy="18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1AC6A-CAC0-4761-A6E5-AD279E17876B}"/>
              </a:ext>
            </a:extLst>
          </p:cNvPr>
          <p:cNvSpPr txBox="1"/>
          <p:nvPr/>
        </p:nvSpPr>
        <p:spPr>
          <a:xfrm>
            <a:off x="4852675" y="1524473"/>
            <a:ext cx="3050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Almost no IT Involved!</a:t>
            </a:r>
          </a:p>
        </p:txBody>
      </p:sp>
    </p:spTree>
    <p:extLst>
      <p:ext uri="{BB962C8B-B14F-4D97-AF65-F5344CB8AC3E}">
        <p14:creationId xmlns:p14="http://schemas.microsoft.com/office/powerpoint/2010/main" val="1499831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61E567-27FC-42F5-93E4-D54DA4D3C78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29604-10FD-4904-B772-0D93BDEDC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0158D2-6047-744D-AB14-157969DF5BC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83A0-6EE1-40D9-93AD-6972624C9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Digital Wednesday</a:t>
            </a:r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EE19DD-73C4-4B62-97C0-5E16E0D59E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26-6-2019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CADB646-FAE0-46E3-9765-4CFCA1C8F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5" y="1069404"/>
            <a:ext cx="9196754" cy="51731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399FBF-D9B9-43A6-8F02-0C2CFFCF08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0" dirty="0" err="1">
                <a:highlight>
                  <a:srgbClr val="FFFFFF"/>
                </a:highlight>
                <a:latin typeface="+mj-lt"/>
              </a:rPr>
              <a:t>Thousands</a:t>
            </a:r>
            <a:r>
              <a:rPr lang="nl-NL" b="0" dirty="0">
                <a:highlight>
                  <a:srgbClr val="FFFFFF"/>
                </a:highlight>
                <a:latin typeface="+mj-lt"/>
              </a:rPr>
              <a:t> of </a:t>
            </a:r>
            <a:r>
              <a:rPr lang="nl-NL" dirty="0">
                <a:highlight>
                  <a:srgbClr val="FFFFFF"/>
                </a:highlight>
              </a:rPr>
              <a:t>marketing tools</a:t>
            </a:r>
          </a:p>
        </p:txBody>
      </p:sp>
    </p:spTree>
    <p:extLst>
      <p:ext uri="{BB962C8B-B14F-4D97-AF65-F5344CB8AC3E}">
        <p14:creationId xmlns:p14="http://schemas.microsoft.com/office/powerpoint/2010/main" val="260304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1D2E56"/>
      </a:dk1>
      <a:lt1>
        <a:srgbClr val="337C98"/>
      </a:lt1>
      <a:dk2>
        <a:srgbClr val="2C4B97"/>
      </a:dk2>
      <a:lt2>
        <a:srgbClr val="93C5BA"/>
      </a:lt2>
      <a:accent1>
        <a:srgbClr val="DBEBE2"/>
      </a:accent1>
      <a:accent2>
        <a:srgbClr val="C3CFEB"/>
      </a:accent2>
      <a:accent3>
        <a:srgbClr val="283681"/>
      </a:accent3>
      <a:accent4>
        <a:srgbClr val="5779BB"/>
      </a:accent4>
      <a:accent5>
        <a:srgbClr val="B3D7E5"/>
      </a:accent5>
      <a:accent6>
        <a:srgbClr val="93C5BA"/>
      </a:accent6>
      <a:hlink>
        <a:srgbClr val="326193"/>
      </a:hlink>
      <a:folHlink>
        <a:srgbClr val="337C9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Valid PowerPoint jul-2018" id="{23DDE353-307A-4FEF-98C2-53FFF6CA0D6A}" vid="{38604698-273B-45B7-ABBF-D09498D0EA89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1D2E56"/>
      </a:dk1>
      <a:lt1>
        <a:srgbClr val="6EB5E3"/>
      </a:lt1>
      <a:dk2>
        <a:srgbClr val="2C4B97"/>
      </a:dk2>
      <a:lt2>
        <a:srgbClr val="93C5BA"/>
      </a:lt2>
      <a:accent1>
        <a:srgbClr val="A5CDB8"/>
      </a:accent1>
      <a:accent2>
        <a:srgbClr val="73B6AC"/>
      </a:accent2>
      <a:accent3>
        <a:srgbClr val="283681"/>
      </a:accent3>
      <a:accent4>
        <a:srgbClr val="5779BB"/>
      </a:accent4>
      <a:accent5>
        <a:srgbClr val="B3D7E5"/>
      </a:accent5>
      <a:accent6>
        <a:srgbClr val="93C5BA"/>
      </a:accent6>
      <a:hlink>
        <a:srgbClr val="3C6F64"/>
      </a:hlink>
      <a:folHlink>
        <a:srgbClr val="5BA6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Valid PowerPoint jul-2018" id="{23DDE353-307A-4FEF-98C2-53FFF6CA0D6A}" vid="{5F75C2AD-97A8-4BC5-9FE1-484D17859B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75B42D5-DCA9-47DE-AD87-48544438BD50}">
  <we:reference id="ea375709-5511-4a7d-9ad9-0150d03e7fbe" version="2.1.2.0" store="EXCatalog" storeType="EXCatalog"/>
  <we:alternateReferences>
    <we:reference id="WA104380602" version="2.1.2.0" store="nl-NL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B207295CFAA9408BD2FFA9514FA32A" ma:contentTypeVersion="2" ma:contentTypeDescription="Een nieuw document maken." ma:contentTypeScope="" ma:versionID="4db73be00048a47d70190e271c29425a">
  <xsd:schema xmlns:xsd="http://www.w3.org/2001/XMLSchema" xmlns:xs="http://www.w3.org/2001/XMLSchema" xmlns:p="http://schemas.microsoft.com/office/2006/metadata/properties" xmlns:ns2="72ab859b-095b-49f5-8789-36ced8be3a21" targetNamespace="http://schemas.microsoft.com/office/2006/metadata/properties" ma:root="true" ma:fieldsID="a1d91e6a248be04c2e94e6331a09c559" ns2:_="">
    <xsd:import namespace="72ab859b-095b-49f5-8789-36ced8be3a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b859b-095b-49f5-8789-36ced8be3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E945B8-3FD7-446F-A04E-7BF96F8890A8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72ab859b-095b-49f5-8789-36ced8be3a2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2038BAF-E05F-4919-8D49-78A51421CE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2AC1B8-DF19-49AD-896D-386449786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ab859b-095b-49f5-8789-36ced8be3a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Valid PowerPoint jul-2018</Template>
  <TotalTime>2102</TotalTime>
  <Words>1417</Words>
  <Application>Microsoft Office PowerPoint</Application>
  <PresentationFormat>Widescreen</PresentationFormat>
  <Paragraphs>190</Paragraphs>
  <Slides>25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Open Sans</vt:lpstr>
      <vt:lpstr>Segoe UI</vt:lpstr>
      <vt:lpstr>Source Sans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 developers very much in demand</vt:lpstr>
      <vt:lpstr>PowerPoint Presentation</vt:lpstr>
      <vt:lpstr>PowerPoint Presentation</vt:lpstr>
      <vt:lpstr>PowerPoint Presentation</vt:lpstr>
      <vt:lpstr>PowerPoint Presentation</vt:lpstr>
      <vt:lpstr>The promises of “no code”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Olivier Giraud</dc:creator>
  <cp:lastModifiedBy>Olivier Giraud</cp:lastModifiedBy>
  <cp:revision>1</cp:revision>
  <dcterms:created xsi:type="dcterms:W3CDTF">2019-06-05T13:18:19Z</dcterms:created>
  <dcterms:modified xsi:type="dcterms:W3CDTF">2019-06-25T14:06:24Z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0x0101009EB207295CFAA9408BD2FFA9514FA32A</vt:lpwstr>
  </property>
</Properties>
</file>